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4.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 id="2147483932" r:id="rId4"/>
    <p:sldMasterId id="2147484051" r:id="rId5"/>
  </p:sldMasterIdLst>
  <p:notesMasterIdLst>
    <p:notesMasterId r:id="rId34"/>
  </p:notesMasterIdLst>
  <p:sldIdLst>
    <p:sldId id="2147471999" r:id="rId6"/>
    <p:sldId id="2147472000" r:id="rId7"/>
    <p:sldId id="256" r:id="rId8"/>
    <p:sldId id="257" r:id="rId9"/>
    <p:sldId id="2147471984" r:id="rId10"/>
    <p:sldId id="2147471982" r:id="rId11"/>
    <p:sldId id="259" r:id="rId12"/>
    <p:sldId id="2147471962" r:id="rId13"/>
    <p:sldId id="260" r:id="rId14"/>
    <p:sldId id="261" r:id="rId15"/>
    <p:sldId id="975" r:id="rId16"/>
    <p:sldId id="2147471994" r:id="rId17"/>
    <p:sldId id="2147471988" r:id="rId18"/>
    <p:sldId id="263" r:id="rId19"/>
    <p:sldId id="2147471985" r:id="rId20"/>
    <p:sldId id="2147471993" r:id="rId21"/>
    <p:sldId id="2147471997" r:id="rId22"/>
    <p:sldId id="2147471991" r:id="rId23"/>
    <p:sldId id="2147471996" r:id="rId24"/>
    <p:sldId id="264" r:id="rId25"/>
    <p:sldId id="985" r:id="rId26"/>
    <p:sldId id="2147471998" r:id="rId27"/>
    <p:sldId id="2147471983" r:id="rId28"/>
    <p:sldId id="266" r:id="rId29"/>
    <p:sldId id="981" r:id="rId30"/>
    <p:sldId id="983" r:id="rId31"/>
    <p:sldId id="984" r:id="rId32"/>
    <p:sldId id="9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147471999"/>
            <p14:sldId id="2147472000"/>
            <p14:sldId id="256"/>
            <p14:sldId id="257"/>
            <p14:sldId id="2147471984"/>
            <p14:sldId id="2147471982"/>
            <p14:sldId id="259"/>
          </p14:sldIdLst>
        </p14:section>
        <p14:section name="Pre-Migration" id="{F9B61C43-53E1-42BF-A12D-0909DD0DAC9E}">
          <p14:sldIdLst>
            <p14:sldId id="2147471962"/>
            <p14:sldId id="260"/>
            <p14:sldId id="261"/>
            <p14:sldId id="975"/>
            <p14:sldId id="2147471994"/>
            <p14:sldId id="2147471988"/>
          </p14:sldIdLst>
        </p14:section>
        <p14:section name="MIgration to Azure MI ADS" id="{4CDE7E80-B5F0-4598-91DB-29153F4FA3C7}">
          <p14:sldIdLst>
            <p14:sldId id="263"/>
            <p14:sldId id="2147471985"/>
            <p14:sldId id="2147471993"/>
            <p14:sldId id="2147471997"/>
            <p14:sldId id="2147471991"/>
          </p14:sldIdLst>
        </p14:section>
        <p14:section name="Post Migration" id="{16668385-7FE5-4D7A-9186-AE0E89AD2127}">
          <p14:sldIdLst>
            <p14:sldId id="2147471996"/>
            <p14:sldId id="264"/>
          </p14:sldIdLst>
        </p14:section>
        <p14:section name="Closing" id="{9C717849-1993-4BF2-92D8-5E9760F3D4B1}">
          <p14:sldIdLst>
            <p14:sldId id="985"/>
            <p14:sldId id="2147471998"/>
            <p14:sldId id="2147471983"/>
            <p14:sldId id="266"/>
            <p14:sldId id="981"/>
            <p14:sldId id="983"/>
            <p14:sldId id="984"/>
            <p14:sldId id="9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215883-FFD4-4198-8D23-3CEFD0CCCF04}" v="14" dt="2023-10-07T02:33:27.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6" y="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2937e0f-debd-49d1-809c-cfa34592ca96" providerId="ADAL" clId="{C4215883-FFD4-4198-8D23-3CEFD0CCCF04}"/>
    <pc:docChg chg="undo custSel addSld delSld modSld sldOrd addSection delSection modSection">
      <pc:chgData name="Daniel Taylor" userId="42937e0f-debd-49d1-809c-cfa34592ca96" providerId="ADAL" clId="{C4215883-FFD4-4198-8D23-3CEFD0CCCF04}" dt="2023-10-07T02:33:39.492" v="1460"/>
      <pc:docMkLst>
        <pc:docMk/>
      </pc:docMkLst>
      <pc:sldChg chg="modSp mod">
        <pc:chgData name="Daniel Taylor" userId="42937e0f-debd-49d1-809c-cfa34592ca96" providerId="ADAL" clId="{C4215883-FFD4-4198-8D23-3CEFD0CCCF04}" dt="2023-09-26T20:45:02.201" v="1455" actId="20577"/>
        <pc:sldMkLst>
          <pc:docMk/>
          <pc:sldMk cId="1291145853" sldId="256"/>
        </pc:sldMkLst>
        <pc:spChg chg="mod">
          <ac:chgData name="Daniel Taylor" userId="42937e0f-debd-49d1-809c-cfa34592ca96" providerId="ADAL" clId="{C4215883-FFD4-4198-8D23-3CEFD0CCCF04}" dt="2023-08-07T01:48:26.216" v="5" actId="1076"/>
          <ac:spMkLst>
            <pc:docMk/>
            <pc:sldMk cId="1291145853" sldId="256"/>
            <ac:spMk id="2" creationId="{034CA134-5B78-84DE-3E40-74E36AF5A630}"/>
          </ac:spMkLst>
        </pc:spChg>
        <pc:spChg chg="mod">
          <ac:chgData name="Daniel Taylor" userId="42937e0f-debd-49d1-809c-cfa34592ca96" providerId="ADAL" clId="{C4215883-FFD4-4198-8D23-3CEFD0CCCF04}" dt="2023-09-26T20:45:02.201" v="1455" actId="20577"/>
          <ac:spMkLst>
            <pc:docMk/>
            <pc:sldMk cId="1291145853" sldId="256"/>
            <ac:spMk id="3" creationId="{05EA72C2-BEDD-3C81-500B-C28A32E50FA0}"/>
          </ac:spMkLst>
        </pc:spChg>
      </pc:sldChg>
      <pc:sldChg chg="modSp mod">
        <pc:chgData name="Daniel Taylor" userId="42937e0f-debd-49d1-809c-cfa34592ca96" providerId="ADAL" clId="{C4215883-FFD4-4198-8D23-3CEFD0CCCF04}" dt="2023-09-23T12:56:21.619" v="839" actId="20577"/>
        <pc:sldMkLst>
          <pc:docMk/>
          <pc:sldMk cId="151363922" sldId="259"/>
        </pc:sldMkLst>
        <pc:spChg chg="mod">
          <ac:chgData name="Daniel Taylor" userId="42937e0f-debd-49d1-809c-cfa34592ca96" providerId="ADAL" clId="{C4215883-FFD4-4198-8D23-3CEFD0CCCF04}" dt="2023-09-23T12:56:21.619" v="839" actId="20577"/>
          <ac:spMkLst>
            <pc:docMk/>
            <pc:sldMk cId="151363922" sldId="259"/>
            <ac:spMk id="3" creationId="{290D877C-41F0-1BA0-C6BC-F87C932FA2BB}"/>
          </ac:spMkLst>
        </pc:spChg>
      </pc:sldChg>
      <pc:sldChg chg="mod modShow">
        <pc:chgData name="Daniel Taylor" userId="42937e0f-debd-49d1-809c-cfa34592ca96" providerId="ADAL" clId="{C4215883-FFD4-4198-8D23-3CEFD0CCCF04}" dt="2023-09-26T20:42:35.412" v="1454" actId="729"/>
        <pc:sldMkLst>
          <pc:docMk/>
          <pc:sldMk cId="380135191" sldId="261"/>
        </pc:sldMkLst>
      </pc:sldChg>
      <pc:sldChg chg="del">
        <pc:chgData name="Daniel Taylor" userId="42937e0f-debd-49d1-809c-cfa34592ca96" providerId="ADAL" clId="{C4215883-FFD4-4198-8D23-3CEFD0CCCF04}" dt="2023-08-07T01:50:25.504" v="46" actId="18676"/>
        <pc:sldMkLst>
          <pc:docMk/>
          <pc:sldMk cId="3307517740" sldId="262"/>
        </pc:sldMkLst>
      </pc:sldChg>
      <pc:sldChg chg="modSp mod ord">
        <pc:chgData name="Daniel Taylor" userId="42937e0f-debd-49d1-809c-cfa34592ca96" providerId="ADAL" clId="{C4215883-FFD4-4198-8D23-3CEFD0CCCF04}" dt="2023-09-23T13:23:28.782" v="1034"/>
        <pc:sldMkLst>
          <pc:docMk/>
          <pc:sldMk cId="517328324" sldId="263"/>
        </pc:sldMkLst>
        <pc:spChg chg="mod">
          <ac:chgData name="Daniel Taylor" userId="42937e0f-debd-49d1-809c-cfa34592ca96" providerId="ADAL" clId="{C4215883-FFD4-4198-8D23-3CEFD0CCCF04}" dt="2023-08-07T01:52:13.314" v="78" actId="20577"/>
          <ac:spMkLst>
            <pc:docMk/>
            <pc:sldMk cId="517328324" sldId="263"/>
            <ac:spMk id="3" creationId="{46C41D8C-0159-72F5-E638-F42C0E804B32}"/>
          </ac:spMkLst>
        </pc:spChg>
      </pc:sldChg>
      <pc:sldChg chg="mod modShow">
        <pc:chgData name="Daniel Taylor" userId="42937e0f-debd-49d1-809c-cfa34592ca96" providerId="ADAL" clId="{C4215883-FFD4-4198-8D23-3CEFD0CCCF04}" dt="2023-09-23T13:03:25.982" v="930" actId="729"/>
        <pc:sldMkLst>
          <pc:docMk/>
          <pc:sldMk cId="1557368046" sldId="264"/>
        </pc:sldMkLst>
      </pc:sldChg>
      <pc:sldChg chg="del">
        <pc:chgData name="Daniel Taylor" userId="42937e0f-debd-49d1-809c-cfa34592ca96" providerId="ADAL" clId="{C4215883-FFD4-4198-8D23-3CEFD0CCCF04}" dt="2023-09-26T18:29:34.751" v="1451" actId="47"/>
        <pc:sldMkLst>
          <pc:docMk/>
          <pc:sldMk cId="4119432550" sldId="973"/>
        </pc:sldMkLst>
      </pc:sldChg>
      <pc:sldChg chg="del">
        <pc:chgData name="Daniel Taylor" userId="42937e0f-debd-49d1-809c-cfa34592ca96" providerId="ADAL" clId="{C4215883-FFD4-4198-8D23-3CEFD0CCCF04}" dt="2023-09-26T18:29:41.347" v="1452" actId="47"/>
        <pc:sldMkLst>
          <pc:docMk/>
          <pc:sldMk cId="97414256" sldId="974"/>
        </pc:sldMkLst>
      </pc:sldChg>
      <pc:sldChg chg="modSp mod">
        <pc:chgData name="Daniel Taylor" userId="42937e0f-debd-49d1-809c-cfa34592ca96" providerId="ADAL" clId="{C4215883-FFD4-4198-8D23-3CEFD0CCCF04}" dt="2023-09-23T13:31:35.758" v="1283" actId="114"/>
        <pc:sldMkLst>
          <pc:docMk/>
          <pc:sldMk cId="1485197795" sldId="975"/>
        </pc:sldMkLst>
        <pc:spChg chg="mod">
          <ac:chgData name="Daniel Taylor" userId="42937e0f-debd-49d1-809c-cfa34592ca96" providerId="ADAL" clId="{C4215883-FFD4-4198-8D23-3CEFD0CCCF04}" dt="2023-09-23T13:31:35.758" v="1283" actId="114"/>
          <ac:spMkLst>
            <pc:docMk/>
            <pc:sldMk cId="1485197795" sldId="975"/>
            <ac:spMk id="3" creationId="{46C41D8C-0159-72F5-E638-F42C0E804B32}"/>
          </ac:spMkLst>
        </pc:spChg>
      </pc:sldChg>
      <pc:sldChg chg="del">
        <pc:chgData name="Daniel Taylor" userId="42937e0f-debd-49d1-809c-cfa34592ca96" providerId="ADAL" clId="{C4215883-FFD4-4198-8D23-3CEFD0CCCF04}" dt="2023-08-07T01:50:25.504" v="46" actId="18676"/>
        <pc:sldMkLst>
          <pc:docMk/>
          <pc:sldMk cId="1947330604" sldId="976"/>
        </pc:sldMkLst>
      </pc:sldChg>
      <pc:sldChg chg="del">
        <pc:chgData name="Daniel Taylor" userId="42937e0f-debd-49d1-809c-cfa34592ca96" providerId="ADAL" clId="{C4215883-FFD4-4198-8D23-3CEFD0CCCF04}" dt="2023-08-07T01:50:25.504" v="46" actId="18676"/>
        <pc:sldMkLst>
          <pc:docMk/>
          <pc:sldMk cId="2580418337" sldId="977"/>
        </pc:sldMkLst>
      </pc:sldChg>
      <pc:sldChg chg="del">
        <pc:chgData name="Daniel Taylor" userId="42937e0f-debd-49d1-809c-cfa34592ca96" providerId="ADAL" clId="{C4215883-FFD4-4198-8D23-3CEFD0CCCF04}" dt="2023-08-07T01:50:25.504" v="46" actId="18676"/>
        <pc:sldMkLst>
          <pc:docMk/>
          <pc:sldMk cId="2830686169" sldId="978"/>
        </pc:sldMkLst>
      </pc:sldChg>
      <pc:sldChg chg="del">
        <pc:chgData name="Daniel Taylor" userId="42937e0f-debd-49d1-809c-cfa34592ca96" providerId="ADAL" clId="{C4215883-FFD4-4198-8D23-3CEFD0CCCF04}" dt="2023-08-07T01:50:25.504" v="46" actId="18676"/>
        <pc:sldMkLst>
          <pc:docMk/>
          <pc:sldMk cId="2209577834" sldId="979"/>
        </pc:sldMkLst>
      </pc:sldChg>
      <pc:sldChg chg="del">
        <pc:chgData name="Daniel Taylor" userId="42937e0f-debd-49d1-809c-cfa34592ca96" providerId="ADAL" clId="{C4215883-FFD4-4198-8D23-3CEFD0CCCF04}" dt="2023-08-07T01:50:25.504" v="46" actId="18676"/>
        <pc:sldMkLst>
          <pc:docMk/>
          <pc:sldMk cId="3976038712" sldId="980"/>
        </pc:sldMkLst>
      </pc:sldChg>
      <pc:sldChg chg="mod ord modShow">
        <pc:chgData name="Daniel Taylor" userId="42937e0f-debd-49d1-809c-cfa34592ca96" providerId="ADAL" clId="{C4215883-FFD4-4198-8D23-3CEFD0CCCF04}" dt="2023-09-18T16:01:15.480" v="749"/>
        <pc:sldMkLst>
          <pc:docMk/>
          <pc:sldMk cId="1786699066" sldId="981"/>
        </pc:sldMkLst>
      </pc:sldChg>
      <pc:sldChg chg="modSp mod ord">
        <pc:chgData name="Daniel Taylor" userId="42937e0f-debd-49d1-809c-cfa34592ca96" providerId="ADAL" clId="{C4215883-FFD4-4198-8D23-3CEFD0CCCF04}" dt="2023-09-18T16:01:15.480" v="749"/>
        <pc:sldMkLst>
          <pc:docMk/>
          <pc:sldMk cId="4064856137" sldId="982"/>
        </pc:sldMkLst>
        <pc:spChg chg="mod">
          <ac:chgData name="Daniel Taylor" userId="42937e0f-debd-49d1-809c-cfa34592ca96" providerId="ADAL" clId="{C4215883-FFD4-4198-8D23-3CEFD0CCCF04}" dt="2023-08-13T21:36:32.048" v="742"/>
          <ac:spMkLst>
            <pc:docMk/>
            <pc:sldMk cId="4064856137" sldId="982"/>
            <ac:spMk id="3" creationId="{46C41D8C-0159-72F5-E638-F42C0E804B32}"/>
          </ac:spMkLst>
        </pc:spChg>
      </pc:sldChg>
      <pc:sldChg chg="mod ord modShow">
        <pc:chgData name="Daniel Taylor" userId="42937e0f-debd-49d1-809c-cfa34592ca96" providerId="ADAL" clId="{C4215883-FFD4-4198-8D23-3CEFD0CCCF04}" dt="2023-09-18T16:01:15.480" v="749"/>
        <pc:sldMkLst>
          <pc:docMk/>
          <pc:sldMk cId="3877217601" sldId="983"/>
        </pc:sldMkLst>
      </pc:sldChg>
      <pc:sldChg chg="mod ord modShow">
        <pc:chgData name="Daniel Taylor" userId="42937e0f-debd-49d1-809c-cfa34592ca96" providerId="ADAL" clId="{C4215883-FFD4-4198-8D23-3CEFD0CCCF04}" dt="2023-09-18T16:01:15.480" v="749"/>
        <pc:sldMkLst>
          <pc:docMk/>
          <pc:sldMk cId="3565481672" sldId="984"/>
        </pc:sldMkLst>
      </pc:sldChg>
      <pc:sldChg chg="addSp delSp modSp mod">
        <pc:chgData name="Daniel Taylor" userId="42937e0f-debd-49d1-809c-cfa34592ca96" providerId="ADAL" clId="{C4215883-FFD4-4198-8D23-3CEFD0CCCF04}" dt="2023-09-26T01:58:38.380" v="1310" actId="478"/>
        <pc:sldMkLst>
          <pc:docMk/>
          <pc:sldMk cId="573689593" sldId="985"/>
        </pc:sldMkLst>
        <pc:spChg chg="mod">
          <ac:chgData name="Daniel Taylor" userId="42937e0f-debd-49d1-809c-cfa34592ca96" providerId="ADAL" clId="{C4215883-FFD4-4198-8D23-3CEFD0CCCF04}" dt="2023-09-23T13:01:39.099" v="925"/>
          <ac:spMkLst>
            <pc:docMk/>
            <pc:sldMk cId="573689593" sldId="985"/>
            <ac:spMk id="3" creationId="{290D877C-41F0-1BA0-C6BC-F87C932FA2BB}"/>
          </ac:spMkLst>
        </pc:spChg>
        <pc:spChg chg="add del mod">
          <ac:chgData name="Daniel Taylor" userId="42937e0f-debd-49d1-809c-cfa34592ca96" providerId="ADAL" clId="{C4215883-FFD4-4198-8D23-3CEFD0CCCF04}" dt="2023-09-26T01:58:38.380" v="1310" actId="478"/>
          <ac:spMkLst>
            <pc:docMk/>
            <pc:sldMk cId="573689593" sldId="985"/>
            <ac:spMk id="6" creationId="{B21F5EC8-DDF9-AAF7-D0A1-DDE0F58CC010}"/>
          </ac:spMkLst>
        </pc:spChg>
      </pc:sldChg>
      <pc:sldChg chg="modSp mod">
        <pc:chgData name="Daniel Taylor" userId="42937e0f-debd-49d1-809c-cfa34592ca96" providerId="ADAL" clId="{C4215883-FFD4-4198-8D23-3CEFD0CCCF04}" dt="2023-09-23T12:58:18.443" v="901" actId="20577"/>
        <pc:sldMkLst>
          <pc:docMk/>
          <pc:sldMk cId="187584835" sldId="2147471962"/>
        </pc:sldMkLst>
        <pc:spChg chg="mod">
          <ac:chgData name="Daniel Taylor" userId="42937e0f-debd-49d1-809c-cfa34592ca96" providerId="ADAL" clId="{C4215883-FFD4-4198-8D23-3CEFD0CCCF04}" dt="2023-09-23T12:58:18.443" v="901" actId="20577"/>
          <ac:spMkLst>
            <pc:docMk/>
            <pc:sldMk cId="187584835" sldId="2147471962"/>
            <ac:spMk id="4" creationId="{37FD399E-5232-9FC3-8FA8-E86A694B6F1F}"/>
          </ac:spMkLst>
        </pc:spChg>
      </pc:sldChg>
      <pc:sldChg chg="add del">
        <pc:chgData name="Daniel Taylor" userId="42937e0f-debd-49d1-809c-cfa34592ca96" providerId="ADAL" clId="{C4215883-FFD4-4198-8D23-3CEFD0CCCF04}" dt="2023-09-26T18:29:32.298" v="1450" actId="47"/>
        <pc:sldMkLst>
          <pc:docMk/>
          <pc:sldMk cId="4139828654" sldId="2147471982"/>
        </pc:sldMkLst>
      </pc:sldChg>
      <pc:sldChg chg="delSp modSp add mod modShow">
        <pc:chgData name="Daniel Taylor" userId="42937e0f-debd-49d1-809c-cfa34592ca96" providerId="ADAL" clId="{C4215883-FFD4-4198-8D23-3CEFD0CCCF04}" dt="2023-10-07T02:31:45.491" v="1456" actId="729"/>
        <pc:sldMkLst>
          <pc:docMk/>
          <pc:sldMk cId="1141226334" sldId="2147471984"/>
        </pc:sldMkLst>
        <pc:spChg chg="mod">
          <ac:chgData name="Daniel Taylor" userId="42937e0f-debd-49d1-809c-cfa34592ca96" providerId="ADAL" clId="{C4215883-FFD4-4198-8D23-3CEFD0CCCF04}" dt="2023-08-07T01:49:25.490" v="42" actId="20577"/>
          <ac:spMkLst>
            <pc:docMk/>
            <pc:sldMk cId="1141226334" sldId="2147471984"/>
            <ac:spMk id="2" creationId="{901A0E10-F533-7EB2-6EB3-8CB23B8F6EC4}"/>
          </ac:spMkLst>
        </pc:spChg>
        <pc:spChg chg="mod">
          <ac:chgData name="Daniel Taylor" userId="42937e0f-debd-49d1-809c-cfa34592ca96" providerId="ADAL" clId="{C4215883-FFD4-4198-8D23-3CEFD0CCCF04}" dt="2023-08-07T01:48:53.312" v="23" actId="6549"/>
          <ac:spMkLst>
            <pc:docMk/>
            <pc:sldMk cId="1141226334" sldId="2147471984"/>
            <ac:spMk id="5" creationId="{1C7F2718-C7B3-ED38-A06F-145C8204EAF1}"/>
          </ac:spMkLst>
        </pc:spChg>
        <pc:spChg chg="mod">
          <ac:chgData name="Daniel Taylor" userId="42937e0f-debd-49d1-809c-cfa34592ca96" providerId="ADAL" clId="{C4215883-FFD4-4198-8D23-3CEFD0CCCF04}" dt="2023-08-07T01:49:09.491" v="29" actId="20577"/>
          <ac:spMkLst>
            <pc:docMk/>
            <pc:sldMk cId="1141226334" sldId="2147471984"/>
            <ac:spMk id="6" creationId="{A3004E68-2BAC-5319-566E-E8AC5E3851D7}"/>
          </ac:spMkLst>
        </pc:spChg>
        <pc:picChg chg="del">
          <ac:chgData name="Daniel Taylor" userId="42937e0f-debd-49d1-809c-cfa34592ca96" providerId="ADAL" clId="{C4215883-FFD4-4198-8D23-3CEFD0CCCF04}" dt="2023-08-07T01:49:28.442" v="43" actId="478"/>
          <ac:picMkLst>
            <pc:docMk/>
            <pc:sldMk cId="1141226334" sldId="2147471984"/>
            <ac:picMk id="3" creationId="{071DB428-2C1D-E8BC-5958-9EF202D23D24}"/>
          </ac:picMkLst>
        </pc:picChg>
      </pc:sldChg>
      <pc:sldChg chg="modSp mod ord">
        <pc:chgData name="Daniel Taylor" userId="42937e0f-debd-49d1-809c-cfa34592ca96" providerId="ADAL" clId="{C4215883-FFD4-4198-8D23-3CEFD0CCCF04}" dt="2023-09-23T13:06:23.915" v="1030" actId="20578"/>
        <pc:sldMkLst>
          <pc:docMk/>
          <pc:sldMk cId="1181067488" sldId="2147471985"/>
        </pc:sldMkLst>
        <pc:spChg chg="mod">
          <ac:chgData name="Daniel Taylor" userId="42937e0f-debd-49d1-809c-cfa34592ca96" providerId="ADAL" clId="{C4215883-FFD4-4198-8D23-3CEFD0CCCF04}" dt="2023-08-13T21:16:30.136" v="673" actId="20577"/>
          <ac:spMkLst>
            <pc:docMk/>
            <pc:sldMk cId="1181067488" sldId="2147471985"/>
            <ac:spMk id="3" creationId="{46C41D8C-0159-72F5-E638-F42C0E804B32}"/>
          </ac:spMkLst>
        </pc:spChg>
      </pc:sldChg>
      <pc:sldChg chg="addSp delSp modSp add del mod">
        <pc:chgData name="Daniel Taylor" userId="42937e0f-debd-49d1-809c-cfa34592ca96" providerId="ADAL" clId="{C4215883-FFD4-4198-8D23-3CEFD0CCCF04}" dt="2023-08-13T21:16:01.964" v="644" actId="47"/>
        <pc:sldMkLst>
          <pc:docMk/>
          <pc:sldMk cId="3080317405" sldId="2147471986"/>
        </pc:sldMkLst>
        <pc:spChg chg="mod">
          <ac:chgData name="Daniel Taylor" userId="42937e0f-debd-49d1-809c-cfa34592ca96" providerId="ADAL" clId="{C4215883-FFD4-4198-8D23-3CEFD0CCCF04}" dt="2023-08-13T01:54:24.907" v="183" actId="20577"/>
          <ac:spMkLst>
            <pc:docMk/>
            <pc:sldMk cId="3080317405" sldId="2147471986"/>
            <ac:spMk id="2" creationId="{14ADA99B-8422-92C2-48FA-A5CC75A83493}"/>
          </ac:spMkLst>
        </pc:spChg>
        <pc:spChg chg="mod">
          <ac:chgData name="Daniel Taylor" userId="42937e0f-debd-49d1-809c-cfa34592ca96" providerId="ADAL" clId="{C4215883-FFD4-4198-8D23-3CEFD0CCCF04}" dt="2023-08-13T21:13:48.650" v="635" actId="20577"/>
          <ac:spMkLst>
            <pc:docMk/>
            <pc:sldMk cId="3080317405" sldId="2147471986"/>
            <ac:spMk id="3" creationId="{46C41D8C-0159-72F5-E638-F42C0E804B32}"/>
          </ac:spMkLst>
        </pc:spChg>
        <pc:picChg chg="del">
          <ac:chgData name="Daniel Taylor" userId="42937e0f-debd-49d1-809c-cfa34592ca96" providerId="ADAL" clId="{C4215883-FFD4-4198-8D23-3CEFD0CCCF04}" dt="2023-08-13T21:12:54.663" v="525" actId="478"/>
          <ac:picMkLst>
            <pc:docMk/>
            <pc:sldMk cId="3080317405" sldId="2147471986"/>
            <ac:picMk id="4" creationId="{5CBE0C5F-2266-38EF-AD28-6FA1DB9C88AD}"/>
          </ac:picMkLst>
        </pc:picChg>
        <pc:picChg chg="add mod">
          <ac:chgData name="Daniel Taylor" userId="42937e0f-debd-49d1-809c-cfa34592ca96" providerId="ADAL" clId="{C4215883-FFD4-4198-8D23-3CEFD0CCCF04}" dt="2023-08-13T21:15:04.149" v="643" actId="1076"/>
          <ac:picMkLst>
            <pc:docMk/>
            <pc:sldMk cId="3080317405" sldId="2147471986"/>
            <ac:picMk id="5" creationId="{D0A8373F-F3CE-0BA8-7CEF-F04FBD6FF61F}"/>
          </ac:picMkLst>
        </pc:picChg>
      </pc:sldChg>
      <pc:sldChg chg="addSp delSp modSp new del mod ord chgLayout modNotesTx">
        <pc:chgData name="Daniel Taylor" userId="42937e0f-debd-49d1-809c-cfa34592ca96" providerId="ADAL" clId="{C4215883-FFD4-4198-8D23-3CEFD0CCCF04}" dt="2023-09-26T14:43:12.446" v="1444" actId="47"/>
        <pc:sldMkLst>
          <pc:docMk/>
          <pc:sldMk cId="620524077" sldId="2147471987"/>
        </pc:sldMkLst>
        <pc:spChg chg="del mod ord">
          <ac:chgData name="Daniel Taylor" userId="42937e0f-debd-49d1-809c-cfa34592ca96" providerId="ADAL" clId="{C4215883-FFD4-4198-8D23-3CEFD0CCCF04}" dt="2023-08-13T02:18:01.987" v="473" actId="700"/>
          <ac:spMkLst>
            <pc:docMk/>
            <pc:sldMk cId="620524077" sldId="2147471987"/>
            <ac:spMk id="2" creationId="{7EE9B2B4-74D0-4A8E-2E45-B8CFBAAB5AE0}"/>
          </ac:spMkLst>
        </pc:spChg>
        <pc:spChg chg="del mod ord">
          <ac:chgData name="Daniel Taylor" userId="42937e0f-debd-49d1-809c-cfa34592ca96" providerId="ADAL" clId="{C4215883-FFD4-4198-8D23-3CEFD0CCCF04}" dt="2023-08-13T02:18:01.987" v="473" actId="700"/>
          <ac:spMkLst>
            <pc:docMk/>
            <pc:sldMk cId="620524077" sldId="2147471987"/>
            <ac:spMk id="3" creationId="{AB57E1D0-6EAC-DADC-A2D9-177AED5F32FE}"/>
          </ac:spMkLst>
        </pc:spChg>
        <pc:spChg chg="add mod ord">
          <ac:chgData name="Daniel Taylor" userId="42937e0f-debd-49d1-809c-cfa34592ca96" providerId="ADAL" clId="{C4215883-FFD4-4198-8D23-3CEFD0CCCF04}" dt="2023-08-13T02:18:55.098" v="487" actId="20577"/>
          <ac:spMkLst>
            <pc:docMk/>
            <pc:sldMk cId="620524077" sldId="2147471987"/>
            <ac:spMk id="4" creationId="{63D1FE62-534C-D563-7509-A7CF273A5C13}"/>
          </ac:spMkLst>
        </pc:spChg>
        <pc:spChg chg="add mod ord">
          <ac:chgData name="Daniel Taylor" userId="42937e0f-debd-49d1-809c-cfa34592ca96" providerId="ADAL" clId="{C4215883-FFD4-4198-8D23-3CEFD0CCCF04}" dt="2023-09-23T12:59:46.837" v="910" actId="20577"/>
          <ac:spMkLst>
            <pc:docMk/>
            <pc:sldMk cId="620524077" sldId="2147471987"/>
            <ac:spMk id="5" creationId="{20C13A4C-3F29-15EC-335C-8FB782E02E42}"/>
          </ac:spMkLst>
        </pc:spChg>
      </pc:sldChg>
      <pc:sldChg chg="modSp add mod ord">
        <pc:chgData name="Daniel Taylor" userId="42937e0f-debd-49d1-809c-cfa34592ca96" providerId="ADAL" clId="{C4215883-FFD4-4198-8D23-3CEFD0CCCF04}" dt="2023-09-26T14:43:01.436" v="1442" actId="1076"/>
        <pc:sldMkLst>
          <pc:docMk/>
          <pc:sldMk cId="2844888142" sldId="2147471988"/>
        </pc:sldMkLst>
        <pc:spChg chg="mod">
          <ac:chgData name="Daniel Taylor" userId="42937e0f-debd-49d1-809c-cfa34592ca96" providerId="ADAL" clId="{C4215883-FFD4-4198-8D23-3CEFD0CCCF04}" dt="2023-09-26T14:43:01.436" v="1442" actId="1076"/>
          <ac:spMkLst>
            <pc:docMk/>
            <pc:sldMk cId="2844888142" sldId="2147471988"/>
            <ac:spMk id="4" creationId="{63D1FE62-534C-D563-7509-A7CF273A5C13}"/>
          </ac:spMkLst>
        </pc:spChg>
        <pc:spChg chg="mod">
          <ac:chgData name="Daniel Taylor" userId="42937e0f-debd-49d1-809c-cfa34592ca96" providerId="ADAL" clId="{C4215883-FFD4-4198-8D23-3CEFD0CCCF04}" dt="2023-09-26T14:43:01.436" v="1442" actId="1076"/>
          <ac:spMkLst>
            <pc:docMk/>
            <pc:sldMk cId="2844888142" sldId="2147471988"/>
            <ac:spMk id="5" creationId="{20C13A4C-3F29-15EC-335C-8FB782E02E42}"/>
          </ac:spMkLst>
        </pc:spChg>
      </pc:sldChg>
      <pc:sldChg chg="modSp add del mod ord">
        <pc:chgData name="Daniel Taylor" userId="42937e0f-debd-49d1-809c-cfa34592ca96" providerId="ADAL" clId="{C4215883-FFD4-4198-8D23-3CEFD0CCCF04}" dt="2023-09-26T14:43:10.224" v="1443" actId="47"/>
        <pc:sldMkLst>
          <pc:docMk/>
          <pc:sldMk cId="1297884837" sldId="2147471989"/>
        </pc:sldMkLst>
        <pc:spChg chg="mod">
          <ac:chgData name="Daniel Taylor" userId="42937e0f-debd-49d1-809c-cfa34592ca96" providerId="ADAL" clId="{C4215883-FFD4-4198-8D23-3CEFD0CCCF04}" dt="2023-08-13T02:19:31.124" v="505" actId="20577"/>
          <ac:spMkLst>
            <pc:docMk/>
            <pc:sldMk cId="1297884837" sldId="2147471989"/>
            <ac:spMk id="4" creationId="{63D1FE62-534C-D563-7509-A7CF273A5C13}"/>
          </ac:spMkLst>
        </pc:spChg>
        <pc:spChg chg="mod">
          <ac:chgData name="Daniel Taylor" userId="42937e0f-debd-49d1-809c-cfa34592ca96" providerId="ADAL" clId="{C4215883-FFD4-4198-8D23-3CEFD0CCCF04}" dt="2023-09-23T12:59:56.116" v="923" actId="20577"/>
          <ac:spMkLst>
            <pc:docMk/>
            <pc:sldMk cId="1297884837" sldId="2147471989"/>
            <ac:spMk id="5" creationId="{20C13A4C-3F29-15EC-335C-8FB782E02E42}"/>
          </ac:spMkLst>
        </pc:spChg>
      </pc:sldChg>
      <pc:sldChg chg="modSp add del mod ord">
        <pc:chgData name="Daniel Taylor" userId="42937e0f-debd-49d1-809c-cfa34592ca96" providerId="ADAL" clId="{C4215883-FFD4-4198-8D23-3CEFD0CCCF04}" dt="2023-09-26T14:43:46.183" v="1448" actId="47"/>
        <pc:sldMkLst>
          <pc:docMk/>
          <pc:sldMk cId="1795374683" sldId="2147471990"/>
        </pc:sldMkLst>
        <pc:spChg chg="mod">
          <ac:chgData name="Daniel Taylor" userId="42937e0f-debd-49d1-809c-cfa34592ca96" providerId="ADAL" clId="{C4215883-FFD4-4198-8D23-3CEFD0CCCF04}" dt="2023-08-13T02:20:07.491" v="523" actId="20577"/>
          <ac:spMkLst>
            <pc:docMk/>
            <pc:sldMk cId="1795374683" sldId="2147471990"/>
            <ac:spMk id="4" creationId="{63D1FE62-534C-D563-7509-A7CF273A5C13}"/>
          </ac:spMkLst>
        </pc:spChg>
        <pc:spChg chg="mod">
          <ac:chgData name="Daniel Taylor" userId="42937e0f-debd-49d1-809c-cfa34592ca96" providerId="ADAL" clId="{C4215883-FFD4-4198-8D23-3CEFD0CCCF04}" dt="2023-09-23T13:32:14.604" v="1295" actId="20577"/>
          <ac:spMkLst>
            <pc:docMk/>
            <pc:sldMk cId="1795374683" sldId="2147471990"/>
            <ac:spMk id="5" creationId="{20C13A4C-3F29-15EC-335C-8FB782E02E42}"/>
          </ac:spMkLst>
        </pc:spChg>
      </pc:sldChg>
      <pc:sldChg chg="modSp add mod ord">
        <pc:chgData name="Daniel Taylor" userId="42937e0f-debd-49d1-809c-cfa34592ca96" providerId="ADAL" clId="{C4215883-FFD4-4198-8D23-3CEFD0CCCF04}" dt="2023-09-26T14:43:41.218" v="1447"/>
        <pc:sldMkLst>
          <pc:docMk/>
          <pc:sldMk cId="445596805" sldId="2147471991"/>
        </pc:sldMkLst>
        <pc:spChg chg="mod">
          <ac:chgData name="Daniel Taylor" userId="42937e0f-debd-49d1-809c-cfa34592ca96" providerId="ADAL" clId="{C4215883-FFD4-4198-8D23-3CEFD0CCCF04}" dt="2023-09-26T14:43:41.218" v="1447"/>
          <ac:spMkLst>
            <pc:docMk/>
            <pc:sldMk cId="445596805" sldId="2147471991"/>
            <ac:spMk id="4" creationId="{63D1FE62-534C-D563-7509-A7CF273A5C13}"/>
          </ac:spMkLst>
        </pc:spChg>
        <pc:spChg chg="mod">
          <ac:chgData name="Daniel Taylor" userId="42937e0f-debd-49d1-809c-cfa34592ca96" providerId="ADAL" clId="{C4215883-FFD4-4198-8D23-3CEFD0CCCF04}" dt="2023-09-23T13:32:10.224" v="1289" actId="20577"/>
          <ac:spMkLst>
            <pc:docMk/>
            <pc:sldMk cId="445596805" sldId="2147471991"/>
            <ac:spMk id="5" creationId="{20C13A4C-3F29-15EC-335C-8FB782E02E42}"/>
          </ac:spMkLst>
        </pc:spChg>
      </pc:sldChg>
      <pc:sldChg chg="addSp delSp modSp add del mod ord">
        <pc:chgData name="Daniel Taylor" userId="42937e0f-debd-49d1-809c-cfa34592ca96" providerId="ADAL" clId="{C4215883-FFD4-4198-8D23-3CEFD0CCCF04}" dt="2023-09-23T13:27:45.132" v="1198" actId="47"/>
        <pc:sldMkLst>
          <pc:docMk/>
          <pc:sldMk cId="1005997753" sldId="2147471992"/>
        </pc:sldMkLst>
        <pc:spChg chg="mod">
          <ac:chgData name="Daniel Taylor" userId="42937e0f-debd-49d1-809c-cfa34592ca96" providerId="ADAL" clId="{C4215883-FFD4-4198-8D23-3CEFD0CCCF04}" dt="2023-09-23T13:27:37.439" v="1195" actId="20577"/>
          <ac:spMkLst>
            <pc:docMk/>
            <pc:sldMk cId="1005997753" sldId="2147471992"/>
            <ac:spMk id="3" creationId="{46C41D8C-0159-72F5-E638-F42C0E804B32}"/>
          </ac:spMkLst>
        </pc:spChg>
        <pc:picChg chg="del">
          <ac:chgData name="Daniel Taylor" userId="42937e0f-debd-49d1-809c-cfa34592ca96" providerId="ADAL" clId="{C4215883-FFD4-4198-8D23-3CEFD0CCCF04}" dt="2023-08-13T21:22:00.403" v="674" actId="478"/>
          <ac:picMkLst>
            <pc:docMk/>
            <pc:sldMk cId="1005997753" sldId="2147471992"/>
            <ac:picMk id="4" creationId="{5CBE0C5F-2266-38EF-AD28-6FA1DB9C88AD}"/>
          </ac:picMkLst>
        </pc:picChg>
        <pc:picChg chg="add mod">
          <ac:chgData name="Daniel Taylor" userId="42937e0f-debd-49d1-809c-cfa34592ca96" providerId="ADAL" clId="{C4215883-FFD4-4198-8D23-3CEFD0CCCF04}" dt="2023-08-13T21:22:23.583" v="677" actId="1076"/>
          <ac:picMkLst>
            <pc:docMk/>
            <pc:sldMk cId="1005997753" sldId="2147471992"/>
            <ac:picMk id="6" creationId="{D7E4946F-A75B-4528-789D-C6BFC7991E3D}"/>
          </ac:picMkLst>
        </pc:picChg>
      </pc:sldChg>
      <pc:sldChg chg="addSp delSp modSp add mod ord">
        <pc:chgData name="Daniel Taylor" userId="42937e0f-debd-49d1-809c-cfa34592ca96" providerId="ADAL" clId="{C4215883-FFD4-4198-8D23-3CEFD0CCCF04}" dt="2023-09-23T13:06:23.915" v="1030" actId="20578"/>
        <pc:sldMkLst>
          <pc:docMk/>
          <pc:sldMk cId="3865953177" sldId="2147471993"/>
        </pc:sldMkLst>
        <pc:spChg chg="mod">
          <ac:chgData name="Daniel Taylor" userId="42937e0f-debd-49d1-809c-cfa34592ca96" providerId="ADAL" clId="{C4215883-FFD4-4198-8D23-3CEFD0CCCF04}" dt="2023-08-13T21:34:45.865" v="738" actId="20577"/>
          <ac:spMkLst>
            <pc:docMk/>
            <pc:sldMk cId="3865953177" sldId="2147471993"/>
            <ac:spMk id="2" creationId="{14ADA99B-8422-92C2-48FA-A5CC75A83493}"/>
          </ac:spMkLst>
        </pc:spChg>
        <pc:spChg chg="del mod">
          <ac:chgData name="Daniel Taylor" userId="42937e0f-debd-49d1-809c-cfa34592ca96" providerId="ADAL" clId="{C4215883-FFD4-4198-8D23-3CEFD0CCCF04}" dt="2023-08-13T21:31:53.169" v="682" actId="478"/>
          <ac:spMkLst>
            <pc:docMk/>
            <pc:sldMk cId="3865953177" sldId="2147471993"/>
            <ac:spMk id="3" creationId="{46C41D8C-0159-72F5-E638-F42C0E804B32}"/>
          </ac:spMkLst>
        </pc:spChg>
        <pc:spChg chg="add del mod">
          <ac:chgData name="Daniel Taylor" userId="42937e0f-debd-49d1-809c-cfa34592ca96" providerId="ADAL" clId="{C4215883-FFD4-4198-8D23-3CEFD0CCCF04}" dt="2023-08-13T21:31:57.007" v="683" actId="478"/>
          <ac:spMkLst>
            <pc:docMk/>
            <pc:sldMk cId="3865953177" sldId="2147471993"/>
            <ac:spMk id="6" creationId="{63A83D89-77C0-475D-1472-71F8C4395CFD}"/>
          </ac:spMkLst>
        </pc:spChg>
        <pc:picChg chg="del">
          <ac:chgData name="Daniel Taylor" userId="42937e0f-debd-49d1-809c-cfa34592ca96" providerId="ADAL" clId="{C4215883-FFD4-4198-8D23-3CEFD0CCCF04}" dt="2023-08-13T21:31:45.334" v="679" actId="478"/>
          <ac:picMkLst>
            <pc:docMk/>
            <pc:sldMk cId="3865953177" sldId="2147471993"/>
            <ac:picMk id="4" creationId="{5CBE0C5F-2266-38EF-AD28-6FA1DB9C88AD}"/>
          </ac:picMkLst>
        </pc:picChg>
        <pc:picChg chg="add mod">
          <ac:chgData name="Daniel Taylor" userId="42937e0f-debd-49d1-809c-cfa34592ca96" providerId="ADAL" clId="{C4215883-FFD4-4198-8D23-3CEFD0CCCF04}" dt="2023-08-13T21:33:51.514" v="691" actId="1076"/>
          <ac:picMkLst>
            <pc:docMk/>
            <pc:sldMk cId="3865953177" sldId="2147471993"/>
            <ac:picMk id="7" creationId="{ECFD7A49-B294-9E79-09B2-4D7F99B8698F}"/>
          </ac:picMkLst>
        </pc:picChg>
      </pc:sldChg>
      <pc:sldChg chg="addSp delSp modSp new del mod modClrScheme chgLayout">
        <pc:chgData name="Daniel Taylor" userId="42937e0f-debd-49d1-809c-cfa34592ca96" providerId="ADAL" clId="{C4215883-FFD4-4198-8D23-3CEFD0CCCF04}" dt="2023-09-23T12:57:32.625" v="858" actId="2696"/>
        <pc:sldMkLst>
          <pc:docMk/>
          <pc:sldMk cId="996570031" sldId="2147471994"/>
        </pc:sldMkLst>
        <pc:spChg chg="del mod ord">
          <ac:chgData name="Daniel Taylor" userId="42937e0f-debd-49d1-809c-cfa34592ca96" providerId="ADAL" clId="{C4215883-FFD4-4198-8D23-3CEFD0CCCF04}" dt="2023-09-23T12:56:36.099" v="841" actId="700"/>
          <ac:spMkLst>
            <pc:docMk/>
            <pc:sldMk cId="996570031" sldId="2147471994"/>
            <ac:spMk id="2" creationId="{A4214EC5-A995-84C3-AB89-E70A50B5E450}"/>
          </ac:spMkLst>
        </pc:spChg>
        <pc:spChg chg="del mod ord">
          <ac:chgData name="Daniel Taylor" userId="42937e0f-debd-49d1-809c-cfa34592ca96" providerId="ADAL" clId="{C4215883-FFD4-4198-8D23-3CEFD0CCCF04}" dt="2023-09-23T12:56:36.099" v="841" actId="700"/>
          <ac:spMkLst>
            <pc:docMk/>
            <pc:sldMk cId="996570031" sldId="2147471994"/>
            <ac:spMk id="3" creationId="{EE4CDF98-6AB4-40D9-3C60-67D40EB5A252}"/>
          </ac:spMkLst>
        </pc:spChg>
        <pc:spChg chg="add del mod ord">
          <ac:chgData name="Daniel Taylor" userId="42937e0f-debd-49d1-809c-cfa34592ca96" providerId="ADAL" clId="{C4215883-FFD4-4198-8D23-3CEFD0CCCF04}" dt="2023-09-23T12:57:17.821" v="842" actId="700"/>
          <ac:spMkLst>
            <pc:docMk/>
            <pc:sldMk cId="996570031" sldId="2147471994"/>
            <ac:spMk id="4" creationId="{8043773A-D63B-90FB-5563-8404E80EA5ED}"/>
          </ac:spMkLst>
        </pc:spChg>
        <pc:spChg chg="add del mod ord">
          <ac:chgData name="Daniel Taylor" userId="42937e0f-debd-49d1-809c-cfa34592ca96" providerId="ADAL" clId="{C4215883-FFD4-4198-8D23-3CEFD0CCCF04}" dt="2023-09-23T12:57:17.821" v="842" actId="700"/>
          <ac:spMkLst>
            <pc:docMk/>
            <pc:sldMk cId="996570031" sldId="2147471994"/>
            <ac:spMk id="5" creationId="{117D5164-5584-FF96-D8A8-E1FB8D7FBC27}"/>
          </ac:spMkLst>
        </pc:spChg>
        <pc:spChg chg="add mod ord">
          <ac:chgData name="Daniel Taylor" userId="42937e0f-debd-49d1-809c-cfa34592ca96" providerId="ADAL" clId="{C4215883-FFD4-4198-8D23-3CEFD0CCCF04}" dt="2023-09-23T12:57:29.416" v="857" actId="20577"/>
          <ac:spMkLst>
            <pc:docMk/>
            <pc:sldMk cId="996570031" sldId="2147471994"/>
            <ac:spMk id="6" creationId="{8947EDF6-8E74-3A6D-1307-E7316774ECAA}"/>
          </ac:spMkLst>
        </pc:spChg>
        <pc:spChg chg="add mod ord">
          <ac:chgData name="Daniel Taylor" userId="42937e0f-debd-49d1-809c-cfa34592ca96" providerId="ADAL" clId="{C4215883-FFD4-4198-8D23-3CEFD0CCCF04}" dt="2023-09-23T12:57:17.821" v="842" actId="700"/>
          <ac:spMkLst>
            <pc:docMk/>
            <pc:sldMk cId="996570031" sldId="2147471994"/>
            <ac:spMk id="7" creationId="{BE8A5645-9FDE-AD4D-7B8C-9097523D698A}"/>
          </ac:spMkLst>
        </pc:spChg>
      </pc:sldChg>
      <pc:sldChg chg="add del">
        <pc:chgData name="Daniel Taylor" userId="42937e0f-debd-49d1-809c-cfa34592ca96" providerId="ADAL" clId="{C4215883-FFD4-4198-8D23-3CEFD0CCCF04}" dt="2023-09-23T12:54:46.699" v="752" actId="2890"/>
        <pc:sldMkLst>
          <pc:docMk/>
          <pc:sldMk cId="1546875078" sldId="2147471994"/>
        </pc:sldMkLst>
      </pc:sldChg>
      <pc:sldChg chg="modSp mod">
        <pc:chgData name="Daniel Taylor" userId="42937e0f-debd-49d1-809c-cfa34592ca96" providerId="ADAL" clId="{C4215883-FFD4-4198-8D23-3CEFD0CCCF04}" dt="2023-09-25T12:35:31.042" v="1302" actId="20577"/>
        <pc:sldMkLst>
          <pc:docMk/>
          <pc:sldMk cId="2928369700" sldId="2147471994"/>
        </pc:sldMkLst>
        <pc:spChg chg="mod">
          <ac:chgData name="Daniel Taylor" userId="42937e0f-debd-49d1-809c-cfa34592ca96" providerId="ADAL" clId="{C4215883-FFD4-4198-8D23-3CEFD0CCCF04}" dt="2023-09-25T12:35:31.042" v="1302" actId="20577"/>
          <ac:spMkLst>
            <pc:docMk/>
            <pc:sldMk cId="2928369700" sldId="2147471994"/>
            <ac:spMk id="3" creationId="{46C41D8C-0159-72F5-E638-F42C0E804B32}"/>
          </ac:spMkLst>
        </pc:spChg>
        <pc:picChg chg="mod">
          <ac:chgData name="Daniel Taylor" userId="42937e0f-debd-49d1-809c-cfa34592ca96" providerId="ADAL" clId="{C4215883-FFD4-4198-8D23-3CEFD0CCCF04}" dt="2023-09-23T13:05:08.710" v="1027" actId="1076"/>
          <ac:picMkLst>
            <pc:docMk/>
            <pc:sldMk cId="2928369700" sldId="2147471994"/>
            <ac:picMk id="6" creationId="{D7E4946F-A75B-4528-789D-C6BFC7991E3D}"/>
          </ac:picMkLst>
        </pc:picChg>
      </pc:sldChg>
      <pc:sldChg chg="addSp delSp modSp new del mod modClrScheme chgLayout">
        <pc:chgData name="Daniel Taylor" userId="42937e0f-debd-49d1-809c-cfa34592ca96" providerId="ADAL" clId="{C4215883-FFD4-4198-8D23-3CEFD0CCCF04}" dt="2023-09-23T12:55:24.966" v="756" actId="47"/>
        <pc:sldMkLst>
          <pc:docMk/>
          <pc:sldMk cId="3675406385" sldId="2147471994"/>
        </pc:sldMkLst>
        <pc:spChg chg="add del mod ord">
          <ac:chgData name="Daniel Taylor" userId="42937e0f-debd-49d1-809c-cfa34592ca96" providerId="ADAL" clId="{C4215883-FFD4-4198-8D23-3CEFD0CCCF04}" dt="2023-09-23T12:55:18.462" v="755" actId="700"/>
          <ac:spMkLst>
            <pc:docMk/>
            <pc:sldMk cId="3675406385" sldId="2147471994"/>
            <ac:spMk id="2" creationId="{D3300691-D9B6-25BA-3020-A34B5E3EFA22}"/>
          </ac:spMkLst>
        </pc:spChg>
        <pc:spChg chg="add del mod ord">
          <ac:chgData name="Daniel Taylor" userId="42937e0f-debd-49d1-809c-cfa34592ca96" providerId="ADAL" clId="{C4215883-FFD4-4198-8D23-3CEFD0CCCF04}" dt="2023-09-23T12:55:18.462" v="755" actId="700"/>
          <ac:spMkLst>
            <pc:docMk/>
            <pc:sldMk cId="3675406385" sldId="2147471994"/>
            <ac:spMk id="3" creationId="{AB5E2299-094E-7C4A-C752-7DD07CFD39E3}"/>
          </ac:spMkLst>
        </pc:spChg>
        <pc:spChg chg="add del mod ord">
          <ac:chgData name="Daniel Taylor" userId="42937e0f-debd-49d1-809c-cfa34592ca96" providerId="ADAL" clId="{C4215883-FFD4-4198-8D23-3CEFD0CCCF04}" dt="2023-09-23T12:55:18.462" v="755" actId="700"/>
          <ac:spMkLst>
            <pc:docMk/>
            <pc:sldMk cId="3675406385" sldId="2147471994"/>
            <ac:spMk id="4" creationId="{748B17EB-2A4D-F009-BC56-25A17B9F424F}"/>
          </ac:spMkLst>
        </pc:spChg>
        <pc:spChg chg="add del mod ord">
          <ac:chgData name="Daniel Taylor" userId="42937e0f-debd-49d1-809c-cfa34592ca96" providerId="ADAL" clId="{C4215883-FFD4-4198-8D23-3CEFD0CCCF04}" dt="2023-09-23T12:55:18.462" v="755" actId="700"/>
          <ac:spMkLst>
            <pc:docMk/>
            <pc:sldMk cId="3675406385" sldId="2147471994"/>
            <ac:spMk id="5" creationId="{0D106FCC-0D95-D3DD-C92C-8B2A2DA424A7}"/>
          </ac:spMkLst>
        </pc:spChg>
      </pc:sldChg>
      <pc:sldChg chg="modSp del mod ord">
        <pc:chgData name="Daniel Taylor" userId="42937e0f-debd-49d1-809c-cfa34592ca96" providerId="ADAL" clId="{C4215883-FFD4-4198-8D23-3CEFD0CCCF04}" dt="2023-09-26T14:43:14.673" v="1445" actId="47"/>
        <pc:sldMkLst>
          <pc:docMk/>
          <pc:sldMk cId="3468749167" sldId="2147471995"/>
        </pc:sldMkLst>
        <pc:spChg chg="mod">
          <ac:chgData name="Daniel Taylor" userId="42937e0f-debd-49d1-809c-cfa34592ca96" providerId="ADAL" clId="{C4215883-FFD4-4198-8D23-3CEFD0CCCF04}" dt="2023-09-23T13:03:09.809" v="929" actId="20577"/>
          <ac:spMkLst>
            <pc:docMk/>
            <pc:sldMk cId="3468749167" sldId="2147471995"/>
            <ac:spMk id="4" creationId="{37FD399E-5232-9FC3-8FA8-E86A694B6F1F}"/>
          </ac:spMkLst>
        </pc:spChg>
      </pc:sldChg>
      <pc:sldChg chg="modSp mod">
        <pc:chgData name="Daniel Taylor" userId="42937e0f-debd-49d1-809c-cfa34592ca96" providerId="ADAL" clId="{C4215883-FFD4-4198-8D23-3CEFD0CCCF04}" dt="2023-09-23T13:03:42.667" v="935" actId="20577"/>
        <pc:sldMkLst>
          <pc:docMk/>
          <pc:sldMk cId="3759805670" sldId="2147471996"/>
        </pc:sldMkLst>
        <pc:spChg chg="mod">
          <ac:chgData name="Daniel Taylor" userId="42937e0f-debd-49d1-809c-cfa34592ca96" providerId="ADAL" clId="{C4215883-FFD4-4198-8D23-3CEFD0CCCF04}" dt="2023-09-23T13:03:42.667" v="935" actId="20577"/>
          <ac:spMkLst>
            <pc:docMk/>
            <pc:sldMk cId="3759805670" sldId="2147471996"/>
            <ac:spMk id="4" creationId="{37FD399E-5232-9FC3-8FA8-E86A694B6F1F}"/>
          </ac:spMkLst>
        </pc:spChg>
      </pc:sldChg>
      <pc:sldChg chg="modSp mod">
        <pc:chgData name="Daniel Taylor" userId="42937e0f-debd-49d1-809c-cfa34592ca96" providerId="ADAL" clId="{C4215883-FFD4-4198-8D23-3CEFD0CCCF04}" dt="2023-09-23T13:28:14.797" v="1199" actId="400"/>
        <pc:sldMkLst>
          <pc:docMk/>
          <pc:sldMk cId="1418637351" sldId="2147471997"/>
        </pc:sldMkLst>
        <pc:spChg chg="mod">
          <ac:chgData name="Daniel Taylor" userId="42937e0f-debd-49d1-809c-cfa34592ca96" providerId="ADAL" clId="{C4215883-FFD4-4198-8D23-3CEFD0CCCF04}" dt="2023-09-23T13:28:14.797" v="1199" actId="400"/>
          <ac:spMkLst>
            <pc:docMk/>
            <pc:sldMk cId="1418637351" sldId="2147471997"/>
            <ac:spMk id="3" creationId="{46C41D8C-0159-72F5-E638-F42C0E804B32}"/>
          </ac:spMkLst>
        </pc:spChg>
      </pc:sldChg>
      <pc:sldChg chg="add del">
        <pc:chgData name="Daniel Taylor" userId="42937e0f-debd-49d1-809c-cfa34592ca96" providerId="ADAL" clId="{C4215883-FFD4-4198-8D23-3CEFD0CCCF04}" dt="2023-09-23T13:27:40.623" v="1197"/>
        <pc:sldMkLst>
          <pc:docMk/>
          <pc:sldMk cId="1976199746" sldId="2147471997"/>
        </pc:sldMkLst>
      </pc:sldChg>
      <pc:sldChg chg="delSp modSp add mod">
        <pc:chgData name="Daniel Taylor" userId="42937e0f-debd-49d1-809c-cfa34592ca96" providerId="ADAL" clId="{C4215883-FFD4-4198-8D23-3CEFD0CCCF04}" dt="2023-09-26T02:01:25.860" v="1415" actId="14100"/>
        <pc:sldMkLst>
          <pc:docMk/>
          <pc:sldMk cId="1754237638" sldId="2147471998"/>
        </pc:sldMkLst>
        <pc:spChg chg="mod">
          <ac:chgData name="Daniel Taylor" userId="42937e0f-debd-49d1-809c-cfa34592ca96" providerId="ADAL" clId="{C4215883-FFD4-4198-8D23-3CEFD0CCCF04}" dt="2023-09-26T02:00:22.554" v="1406" actId="20577"/>
          <ac:spMkLst>
            <pc:docMk/>
            <pc:sldMk cId="1754237638" sldId="2147471998"/>
            <ac:spMk id="2" creationId="{0466016F-3D3A-D370-1537-2A14E6734746}"/>
          </ac:spMkLst>
        </pc:spChg>
        <pc:spChg chg="mod">
          <ac:chgData name="Daniel Taylor" userId="42937e0f-debd-49d1-809c-cfa34592ca96" providerId="ADAL" clId="{C4215883-FFD4-4198-8D23-3CEFD0CCCF04}" dt="2023-09-26T02:01:25.860" v="1415" actId="14100"/>
          <ac:spMkLst>
            <pc:docMk/>
            <pc:sldMk cId="1754237638" sldId="2147471998"/>
            <ac:spMk id="3" creationId="{290D877C-41F0-1BA0-C6BC-F87C932FA2BB}"/>
          </ac:spMkLst>
        </pc:spChg>
        <pc:picChg chg="del">
          <ac:chgData name="Daniel Taylor" userId="42937e0f-debd-49d1-809c-cfa34592ca96" providerId="ADAL" clId="{C4215883-FFD4-4198-8D23-3CEFD0CCCF04}" dt="2023-09-26T01:59:01.228" v="1312" actId="478"/>
          <ac:picMkLst>
            <pc:docMk/>
            <pc:sldMk cId="1754237638" sldId="2147471998"/>
            <ac:picMk id="4" creationId="{03F0BE54-2A46-18CD-E484-77CDCEB030B7}"/>
          </ac:picMkLst>
        </pc:picChg>
      </pc:sldChg>
      <pc:sldChg chg="ord">
        <pc:chgData name="Daniel Taylor" userId="42937e0f-debd-49d1-809c-cfa34592ca96" providerId="ADAL" clId="{C4215883-FFD4-4198-8D23-3CEFD0CCCF04}" dt="2023-10-07T02:33:39.492" v="1460"/>
        <pc:sldMkLst>
          <pc:docMk/>
          <pc:sldMk cId="1123038034" sldId="2147471999"/>
        </pc:sldMkLst>
      </pc:sldChg>
      <pc:sldChg chg="ord">
        <pc:chgData name="Daniel Taylor" userId="42937e0f-debd-49d1-809c-cfa34592ca96" providerId="ADAL" clId="{C4215883-FFD4-4198-8D23-3CEFD0CCCF04}" dt="2023-10-07T02:33:39.492" v="1460"/>
        <pc:sldMkLst>
          <pc:docMk/>
          <pc:sldMk cId="1378408298" sldId="2147472000"/>
        </pc:sldMkLst>
      </pc:sldChg>
    </pc:docChg>
  </pc:docChgLst>
  <pc:docChgLst>
    <pc:chgData name="Karthik Yella" userId="S::vyella@microsoft.com::3cd1fbc3-7e09-4704-bd47-6fbc7fc4025b" providerId="AD" clId="Web-{24D182CF-6F42-EA3C-F675-0BAC28C279DB}"/>
    <pc:docChg chg="modSld">
      <pc:chgData name="Karthik Yella" userId="S::vyella@microsoft.com::3cd1fbc3-7e09-4704-bd47-6fbc7fc4025b" providerId="AD" clId="Web-{24D182CF-6F42-EA3C-F675-0BAC28C279DB}" dt="2023-10-03T18:05:46.303" v="0"/>
      <pc:docMkLst>
        <pc:docMk/>
      </pc:docMkLst>
      <pc:sldChg chg="mod modShow">
        <pc:chgData name="Karthik Yella" userId="S::vyella@microsoft.com::3cd1fbc3-7e09-4704-bd47-6fbc7fc4025b" providerId="AD" clId="Web-{24D182CF-6F42-EA3C-F675-0BAC28C279DB}" dt="2023-10-03T18:05:46.303" v="0"/>
        <pc:sldMkLst>
          <pc:docMk/>
          <pc:sldMk cId="380135191" sldId="261"/>
        </pc:sldMkLst>
      </pc:sldChg>
    </pc:docChg>
  </pc:docChgLst>
  <pc:docChgLst>
    <pc:chgData name="Karthik Yella" userId="S::vyella@microsoft.com::3cd1fbc3-7e09-4704-bd47-6fbc7fc4025b" providerId="AD" clId="Web-{1EBA461D-EA73-2F47-45C8-83A493A7558B}"/>
    <pc:docChg chg="modSld">
      <pc:chgData name="Karthik Yella" userId="S::vyella@microsoft.com::3cd1fbc3-7e09-4704-bd47-6fbc7fc4025b" providerId="AD" clId="Web-{1EBA461D-EA73-2F47-45C8-83A493A7558B}" dt="2023-10-02T17:18:05.132" v="21" actId="20577"/>
      <pc:docMkLst>
        <pc:docMk/>
      </pc:docMkLst>
      <pc:sldChg chg="modSp">
        <pc:chgData name="Karthik Yella" userId="S::vyella@microsoft.com::3cd1fbc3-7e09-4704-bd47-6fbc7fc4025b" providerId="AD" clId="Web-{1EBA461D-EA73-2F47-45C8-83A493A7558B}" dt="2023-10-02T17:18:05.132" v="21" actId="20577"/>
        <pc:sldMkLst>
          <pc:docMk/>
          <pc:sldMk cId="1485197795" sldId="975"/>
        </pc:sldMkLst>
        <pc:spChg chg="mod">
          <ac:chgData name="Karthik Yella" userId="S::vyella@microsoft.com::3cd1fbc3-7e09-4704-bd47-6fbc7fc4025b" providerId="AD" clId="Web-{1EBA461D-EA73-2F47-45C8-83A493A7558B}" dt="2023-10-02T17:18:05.132" v="21" actId="20577"/>
          <ac:spMkLst>
            <pc:docMk/>
            <pc:sldMk cId="1485197795" sldId="975"/>
            <ac:spMk id="3" creationId="{46C41D8C-0159-72F5-E638-F42C0E804B32}"/>
          </ac:spMkLst>
        </pc:spChg>
      </pc:sldChg>
      <pc:sldChg chg="modSp">
        <pc:chgData name="Karthik Yella" userId="S::vyella@microsoft.com::3cd1fbc3-7e09-4704-bd47-6fbc7fc4025b" providerId="AD" clId="Web-{1EBA461D-EA73-2F47-45C8-83A493A7558B}" dt="2023-10-02T16:57:29.888" v="8" actId="20577"/>
        <pc:sldMkLst>
          <pc:docMk/>
          <pc:sldMk cId="1141226334" sldId="2147471984"/>
        </pc:sldMkLst>
        <pc:spChg chg="mod">
          <ac:chgData name="Karthik Yella" userId="S::vyella@microsoft.com::3cd1fbc3-7e09-4704-bd47-6fbc7fc4025b" providerId="AD" clId="Web-{1EBA461D-EA73-2F47-45C8-83A493A7558B}" dt="2023-10-02T16:57:29.888" v="8" actId="20577"/>
          <ac:spMkLst>
            <pc:docMk/>
            <pc:sldMk cId="1141226334" sldId="2147471984"/>
            <ac:spMk id="6" creationId="{A3004E68-2BAC-5319-566E-E8AC5E3851D7}"/>
          </ac:spMkLst>
        </pc:spChg>
      </pc:sldChg>
    </pc:docChg>
  </pc:docChgLst>
  <pc:docChgLst>
    <pc:chgData name="Karthik Yella" userId="S::vyella@microsoft.com::3cd1fbc3-7e09-4704-bd47-6fbc7fc4025b" providerId="AD" clId="Web-{4713A497-7C47-CA9C-35F7-95B86A97F37E}"/>
    <pc:docChg chg="modSld">
      <pc:chgData name="Karthik Yella" userId="S::vyella@microsoft.com::3cd1fbc3-7e09-4704-bd47-6fbc7fc4025b" providerId="AD" clId="Web-{4713A497-7C47-CA9C-35F7-95B86A97F37E}" dt="2023-10-06T01:02:57.471" v="64"/>
      <pc:docMkLst>
        <pc:docMk/>
      </pc:docMkLst>
      <pc:sldChg chg="modNotes">
        <pc:chgData name="Karthik Yella" userId="S::vyella@microsoft.com::3cd1fbc3-7e09-4704-bd47-6fbc7fc4025b" providerId="AD" clId="Web-{4713A497-7C47-CA9C-35F7-95B86A97F37E}" dt="2023-10-06T01:02:57.471" v="64"/>
        <pc:sldMkLst>
          <pc:docMk/>
          <pc:sldMk cId="1735726305" sldId="260"/>
        </pc:sldMkLst>
      </pc:sldChg>
      <pc:sldChg chg="modSp">
        <pc:chgData name="Karthik Yella" userId="S::vyella@microsoft.com::3cd1fbc3-7e09-4704-bd47-6fbc7fc4025b" providerId="AD" clId="Web-{4713A497-7C47-CA9C-35F7-95B86A97F37E}" dt="2023-10-06T00:45:03.470" v="30" actId="20577"/>
        <pc:sldMkLst>
          <pc:docMk/>
          <pc:sldMk cId="1141226334" sldId="2147471984"/>
        </pc:sldMkLst>
        <pc:spChg chg="mod">
          <ac:chgData name="Karthik Yella" userId="S::vyella@microsoft.com::3cd1fbc3-7e09-4704-bd47-6fbc7fc4025b" providerId="AD" clId="Web-{4713A497-7C47-CA9C-35F7-95B86A97F37E}" dt="2023-10-06T00:45:03.470" v="30" actId="20577"/>
          <ac:spMkLst>
            <pc:docMk/>
            <pc:sldMk cId="1141226334" sldId="2147471984"/>
            <ac:spMk id="2" creationId="{901A0E10-F533-7EB2-6EB3-8CB23B8F6EC4}"/>
          </ac:spMkLst>
        </pc:spChg>
        <pc:spChg chg="mod">
          <ac:chgData name="Karthik Yella" userId="S::vyella@microsoft.com::3cd1fbc3-7e09-4704-bd47-6fbc7fc4025b" providerId="AD" clId="Web-{4713A497-7C47-CA9C-35F7-95B86A97F37E}" dt="2023-10-06T00:44:51.173" v="28" actId="20577"/>
          <ac:spMkLst>
            <pc:docMk/>
            <pc:sldMk cId="1141226334" sldId="2147471984"/>
            <ac:spMk id="5" creationId="{1C7F2718-C7B3-ED38-A06F-145C8204EAF1}"/>
          </ac:spMkLst>
        </pc:spChg>
      </pc:sldChg>
    </pc:docChg>
  </pc:docChgLst>
  <pc:docChgLst>
    <pc:chgData name="Karthik Yella" userId="S::vyella@microsoft.com::3cd1fbc3-7e09-4704-bd47-6fbc7fc4025b" providerId="AD" clId="Web-{3D4284DD-674B-191A-85F0-4648B358B5F1}"/>
    <pc:docChg chg="modSld modSection">
      <pc:chgData name="Karthik Yella" userId="S::vyella@microsoft.com::3cd1fbc3-7e09-4704-bd47-6fbc7fc4025b" providerId="AD" clId="Web-{3D4284DD-674B-191A-85F0-4648B358B5F1}" dt="2023-09-08T16:13:44.739" v="1"/>
      <pc:docMkLst>
        <pc:docMk/>
      </pc:docMkLst>
      <pc:sldChg chg="mod modShow">
        <pc:chgData name="Karthik Yella" userId="S::vyella@microsoft.com::3cd1fbc3-7e09-4704-bd47-6fbc7fc4025b" providerId="AD" clId="Web-{3D4284DD-674B-191A-85F0-4648B358B5F1}" dt="2023-09-08T16:13:29.113" v="0"/>
        <pc:sldMkLst>
          <pc:docMk/>
          <pc:sldMk cId="4064856137" sldId="982"/>
        </pc:sldMkLst>
      </pc:sldChg>
    </pc:docChg>
  </pc:docChgLst>
  <pc:docChgLst>
    <pc:chgData name="Karthik Yella" userId="S::vyella@microsoft.com::3cd1fbc3-7e09-4704-bd47-6fbc7fc4025b" providerId="AD" clId="Web-{EFC4CC3F-6657-66B7-A53B-65C508A94E5D}"/>
    <pc:docChg chg="modSld">
      <pc:chgData name="Karthik Yella" userId="S::vyella@microsoft.com::3cd1fbc3-7e09-4704-bd47-6fbc7fc4025b" providerId="AD" clId="Web-{EFC4CC3F-6657-66B7-A53B-65C508A94E5D}" dt="2023-10-06T00:56:39.130" v="2"/>
      <pc:docMkLst>
        <pc:docMk/>
      </pc:docMkLst>
      <pc:sldChg chg="modNotes">
        <pc:chgData name="Karthik Yella" userId="S::vyella@microsoft.com::3cd1fbc3-7e09-4704-bd47-6fbc7fc4025b" providerId="AD" clId="Web-{EFC4CC3F-6657-66B7-A53B-65C508A94E5D}" dt="2023-10-06T00:56:39.130" v="2"/>
        <pc:sldMkLst>
          <pc:docMk/>
          <pc:sldMk cId="1735726305"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10/6/2023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ocs.microsoft.com/en-us/azure/dms/" TargetMode="External"/><Relationship Id="rId13"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12"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11"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bit.ly/3xzWyCM" TargetMode="External"/><Relationship Id="rId15" Type="http://schemas.openxmlformats.org/officeDocument/2006/relationships/hyperlink" Target="https://docs.microsoft.com/en-us/azure/azure-sql/managed-instance/link-feature" TargetMode="External"/><Relationship Id="rId10"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sql/t-sql/statements/restore-statements-transact-sql?view=azuresqldb-mi-current&amp;preserve-view=true" TargetMode="External"/><Relationship Id="rId9" Type="http://schemas.openxmlformats.org/officeDocument/2006/relationships/hyperlink" Target="https://docs.microsoft.com/en-us/azure/dms/ads-sku-recommend" TargetMode="External"/><Relationship Id="rId14" Type="http://schemas.openxmlformats.org/officeDocument/2006/relationships/hyperlink" Target="https://docs.microsoft.com/en-us/azure/azure-sql/managed-instance/log-replay-service-migrate"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techcommunity.microsoft.com/t5/datacat/storage-performance-best-practices-and-considerations-for-azure/ba-p/305525" TargetMode="External"/><Relationship Id="rId3" Type="http://schemas.openxmlformats.org/officeDocument/2006/relationships/hyperlink" Target="https://docs.microsoft.com/en-us/azure/azure-sql/migration-guides/managed-instance/sql-server-to-managed-instance-performance-baseline?view=azuresql" TargetMode="External"/><Relationship Id="rId7" Type="http://schemas.openxmlformats.org/officeDocument/2006/relationships/hyperlink" Target="https://azure.microsoft.com/en-us/blog/key-causes-of-performance-differences-between-sql-managed-instance-and-sql-server/"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microsoft.com/en-us/azure/azure-sql/database/monitor-tune-overview?view=azuresql" TargetMode="External"/><Relationship Id="rId5" Type="http://schemas.openxmlformats.org/officeDocument/2006/relationships/hyperlink" Target="https://docs.microsoft.com/en-us/azure/azure-sql/database/azure-defender-for-sql?view=azuresql" TargetMode="External"/><Relationship Id="rId10" Type="http://schemas.openxmlformats.org/officeDocument/2006/relationships/hyperlink" Target="https://docs.microsoft.com/en-us/azure/azure-sql/migration-guides/database/sql-server-to-sql-database-guide?view=azuresql#post-migration" TargetMode="External"/><Relationship Id="rId4" Type="http://schemas.openxmlformats.org/officeDocument/2006/relationships/hyperlink" Target="https://docs.microsoft.com/en-us/azure/azure-sql/migration-guides/managed-instance/sql-server-to-managed-instance-guide?view=azuresql#post-migration" TargetMode="External"/><Relationship Id="rId9" Type="http://schemas.openxmlformats.org/officeDocument/2006/relationships/hyperlink" Target="https://learn.microsoft.com/en-us/azure/azure-sql/managed-instance/resource-limits?view=azuresql#service-tier-characteristic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zure-sql/managed-instance/log-replay-service-migrat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azure-sql/managed-instance/auto-failover-group-sql-mi?view=azuresq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azure/well-architecte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3</a:t>
            </a:fld>
            <a:endParaRPr lang="en-US"/>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a:spcBef>
                <a:spcPts val="0"/>
              </a:spcBef>
              <a:spcAft>
                <a:spcPts val="0"/>
              </a:spcAft>
            </a:pPr>
            <a:r>
              <a:rPr lang="en-US" sz="120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Backup and restore</a:t>
            </a:r>
            <a:r>
              <a:rPr lang="en-US" sz="1200">
                <a:effectLst/>
                <a:latin typeface="Calibri" panose="020F0502020204030204" pitchFamily="34" charset="0"/>
              </a:rPr>
              <a:t> - </a:t>
            </a:r>
            <a:r>
              <a:rPr lang="en-US" sz="1200" b="1">
                <a:effectLst/>
                <a:latin typeface="Calibri" panose="020F0502020204030204" pitchFamily="34" charset="0"/>
              </a:rPr>
              <a:t>https://bit.ly/3BtPAQS</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u="sng">
                <a:effectLst/>
                <a:latin typeface="Calibri" panose="020F0502020204030204" pitchFamily="34" charset="0"/>
                <a:hlinkClick r:id="rId4"/>
              </a:rPr>
              <a:t>RESTORE (Transact-SQL) - SQL Server | Microsoft Docs</a:t>
            </a:r>
            <a:r>
              <a:rPr lang="en-US" sz="1200" u="sng">
                <a:effectLst/>
                <a:latin typeface="Calibri" panose="020F0502020204030204" pitchFamily="34" charset="0"/>
              </a:rPr>
              <a:t> </a:t>
            </a:r>
            <a:r>
              <a:rPr lang="en-US" sz="1200">
                <a:effectLst/>
                <a:latin typeface="Calibri" panose="020F0502020204030204" pitchFamily="34" charset="0"/>
              </a:rPr>
              <a:t>- </a:t>
            </a:r>
            <a:r>
              <a:rPr lang="en-US" sz="1200" b="1" u="none" kern="120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6"/>
              </a:rPr>
              <a:t>Back up to URL best practices &amp; troubleshooting for Microsoft Azure Blob Storage - SQL Server | Microsoft Docs</a:t>
            </a:r>
            <a:r>
              <a:rPr lang="en-US" sz="1200">
                <a:effectLst/>
                <a:latin typeface="Calibri" panose="020F0502020204030204" pitchFamily="34" charset="0"/>
              </a:rPr>
              <a:t> - </a:t>
            </a:r>
            <a:r>
              <a:rPr lang="en-US" sz="1200" b="1">
                <a:effectLst/>
                <a:latin typeface="Calibri" panose="020F0502020204030204" pitchFamily="34" charset="0"/>
              </a:rPr>
              <a:t>https://bit.ly/3BMprgD</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Backing up a VLDB to Azure Blob Storage | Microsoft Docs</a:t>
            </a:r>
            <a:r>
              <a:rPr lang="en-US" sz="1200">
                <a:effectLst/>
                <a:latin typeface="Calibri" panose="020F0502020204030204" pitchFamily="34" charset="0"/>
              </a:rPr>
              <a:t> - </a:t>
            </a:r>
            <a:r>
              <a:rPr lang="en-US" sz="1200" b="1">
                <a:effectLst/>
                <a:latin typeface="Calibri" panose="020F0502020204030204" pitchFamily="34" charset="0"/>
              </a:rPr>
              <a:t>https://bit.ly/3qOL4Yp</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8"/>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9"/>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10"/>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11"/>
              </a:rPr>
              <a:t>Quickstart: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12"/>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13"/>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hlinkClick r:id="rId14"/>
              </a:rPr>
              <a:t>Log Replay Service (LRS)</a:t>
            </a:r>
            <a:r>
              <a:rPr lang="en-US" sz="1200">
                <a:effectLst/>
                <a:latin typeface="Calibri" panose="020F0502020204030204" pitchFamily="34" charset="0"/>
              </a:rPr>
              <a:t> - </a:t>
            </a:r>
            <a:r>
              <a:rPr lang="en-US" sz="1200" b="1">
                <a:effectLst/>
                <a:latin typeface="Calibri" panose="020F0502020204030204" pitchFamily="34" charset="0"/>
              </a:rPr>
              <a:t>https://bit.ly/3xCBCuZ</a:t>
            </a:r>
            <a:r>
              <a:rPr lang="en-US" sz="120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hlinkClick r:id="rId15"/>
              </a:rPr>
              <a:t>Managed Instance Link (Preview)</a:t>
            </a:r>
            <a:r>
              <a:rPr lang="en-US" sz="1200">
                <a:effectLst/>
                <a:latin typeface="Calibri" panose="020F0502020204030204" pitchFamily="34" charset="0"/>
              </a:rPr>
              <a:t> - </a:t>
            </a:r>
            <a:r>
              <a:rPr lang="en-US" sz="1200" b="1">
                <a:effectLst/>
                <a:latin typeface="Calibri" panose="020F0502020204030204" pitchFamily="34" charset="0"/>
              </a:rPr>
              <a:t>https://bit.ly/3SeHy5d</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rtl="0" fontAlgn="ctr">
              <a:spcBef>
                <a:spcPts val="0"/>
              </a:spcBef>
              <a:spcAft>
                <a:spcPts val="0"/>
              </a:spcAft>
              <a:buFont typeface="Arial" panose="020B0604020202020204" pitchFamily="34" charset="0"/>
              <a:buChar char="•"/>
            </a:pPr>
            <a:endParaRPr lang="en-US" sz="1200" b="1">
              <a:effectLst/>
              <a:latin typeface="Calibri" panose="020F050202020403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a:p>
        </p:txBody>
      </p:sp>
    </p:spTree>
    <p:extLst>
      <p:ext uri="{BB962C8B-B14F-4D97-AF65-F5344CB8AC3E}">
        <p14:creationId xmlns:p14="http://schemas.microsoft.com/office/powerpoint/2010/main" val="1618613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err="1">
                <a:effectLst/>
                <a:latin typeface="Calibri" panose="020F0502020204030204" pitchFamily="34" charset="0"/>
                <a:hlinkClick r:id="rId6"/>
              </a:rPr>
              <a:t>Quickstart</a:t>
            </a:r>
            <a:r>
              <a:rPr lang="en-US" sz="1200">
                <a:effectLst/>
                <a:latin typeface="Calibri" panose="020F0502020204030204" pitchFamily="34" charset="0"/>
                <a:hlinkClick r:id="rId6"/>
              </a:rPr>
              <a: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a:p>
        </p:txBody>
      </p:sp>
    </p:spTree>
    <p:extLst>
      <p:ext uri="{BB962C8B-B14F-4D97-AF65-F5344CB8AC3E}">
        <p14:creationId xmlns:p14="http://schemas.microsoft.com/office/powerpoint/2010/main" val="1833011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err="1">
                <a:effectLst/>
                <a:latin typeface="Calibri" panose="020F0502020204030204" pitchFamily="34" charset="0"/>
                <a:hlinkClick r:id="rId6"/>
              </a:rPr>
              <a:t>Quickstart</a:t>
            </a:r>
            <a:r>
              <a:rPr lang="en-US" sz="1200">
                <a:effectLst/>
                <a:latin typeface="Calibri" panose="020F0502020204030204" pitchFamily="34" charset="0"/>
                <a:hlinkClick r:id="rId6"/>
              </a:rPr>
              <a: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16</a:t>
            </a:fld>
            <a:endParaRPr lang="en-US"/>
          </a:p>
        </p:txBody>
      </p:sp>
    </p:spTree>
    <p:extLst>
      <p:ext uri="{BB962C8B-B14F-4D97-AF65-F5344CB8AC3E}">
        <p14:creationId xmlns:p14="http://schemas.microsoft.com/office/powerpoint/2010/main" val="272026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err="1">
                <a:effectLst/>
                <a:latin typeface="Calibri" panose="020F0502020204030204" pitchFamily="34" charset="0"/>
                <a:hlinkClick r:id="rId6"/>
              </a:rPr>
              <a:t>Quickstart</a:t>
            </a:r>
            <a:r>
              <a:rPr lang="en-US" sz="1200">
                <a:effectLst/>
                <a:latin typeface="Calibri" panose="020F0502020204030204" pitchFamily="34" charset="0"/>
                <a:hlinkClick r:id="rId6"/>
              </a:rPr>
              <a: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17</a:t>
            </a:fld>
            <a:endParaRPr lang="en-US"/>
          </a:p>
        </p:txBody>
      </p:sp>
    </p:spTree>
    <p:extLst>
      <p:ext uri="{BB962C8B-B14F-4D97-AF65-F5344CB8AC3E}">
        <p14:creationId xmlns:p14="http://schemas.microsoft.com/office/powerpoint/2010/main" val="1773930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67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rPr>
              <a:t>MI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3"/>
              </a:rPr>
              <a:t>SQL Server to Azure SQL Managed Instance: Performance baseline - Azure SQL Managed Instance | Microsoft Docs</a:t>
            </a:r>
            <a:r>
              <a:rPr lang="en-US" sz="1800">
                <a:effectLst/>
                <a:latin typeface="Calibri" panose="020F0502020204030204" pitchFamily="34" charset="0"/>
              </a:rPr>
              <a:t> - </a:t>
            </a:r>
            <a:r>
              <a:rPr lang="en-US" sz="1800" b="1">
                <a:effectLst/>
                <a:latin typeface="Calibri" panose="020F0502020204030204" pitchFamily="34" charset="0"/>
              </a:rPr>
              <a:t>https://bit.ly/3BUzKjY</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4"/>
              </a:rPr>
              <a:t>https://docs.microsoft.com/en-us/azure/azure-sql/migration-guides/managed-instance/sql-server-to-managed-instance-guide?view=azuresql#post-migration</a:t>
            </a:r>
            <a:r>
              <a:rPr lang="en-US" sz="1800">
                <a:effectLst/>
                <a:latin typeface="Calibri" panose="020F0502020204030204" pitchFamily="34" charset="0"/>
              </a:rPr>
              <a:t> - </a:t>
            </a:r>
            <a:r>
              <a:rPr lang="en-US" sz="1800" b="1">
                <a:effectLst/>
                <a:latin typeface="Calibri" panose="020F0502020204030204" pitchFamily="34" charset="0"/>
              </a:rPr>
              <a:t>https://bit.ly/3dp1xQ6</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5"/>
              </a:rPr>
              <a:t>Microsoft Defender for SQL - Azure SQL Database | Microsoft Docs</a:t>
            </a:r>
            <a:r>
              <a:rPr lang="en-US" sz="1800">
                <a:effectLst/>
                <a:latin typeface="Calibri" panose="020F0502020204030204" pitchFamily="34" charset="0"/>
              </a:rPr>
              <a:t> - </a:t>
            </a:r>
            <a:r>
              <a:rPr lang="en-US" sz="1800" b="1">
                <a:effectLst/>
                <a:latin typeface="Calibri" panose="020F0502020204030204" pitchFamily="34" charset="0"/>
              </a:rPr>
              <a:t>https://bit.ly/3qOdim4</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6"/>
              </a:rPr>
              <a:t>https://docs.microsoft.com/en-us/azure/azure-sql/database/monitor-tune-overview?view=azuresql</a:t>
            </a:r>
            <a:r>
              <a:rPr lang="en-US" sz="1800">
                <a:effectLst/>
                <a:latin typeface="Calibri" panose="020F0502020204030204" pitchFamily="34" charset="0"/>
              </a:rPr>
              <a:t> - https://bit.ly/3xBdWHz </a:t>
            </a:r>
          </a:p>
          <a:p>
            <a:pPr marL="0" marR="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u="sng" kern="1200">
                <a:solidFill>
                  <a:schemeClr val="accent1"/>
                </a:solidFill>
                <a:effectLst/>
                <a:latin typeface="Calibri" panose="020F0502020204030204" pitchFamily="34" charset="0"/>
                <a:ea typeface="+mn-ea"/>
                <a:cs typeface="+mn-cs"/>
              </a:rPr>
              <a:t>The best practices for performance comparison between Azure SQL Managed Instance and SQL Server</a:t>
            </a:r>
            <a:r>
              <a:rPr lang="en-US" sz="4000" b="0" i="0" u="sng">
                <a:solidFill>
                  <a:schemeClr val="accent1"/>
                </a:solidFill>
                <a:effectLst/>
                <a:latin typeface="SegoeUI"/>
              </a:rPr>
              <a:t> </a:t>
            </a:r>
            <a:r>
              <a:rPr lang="en-US" sz="2800">
                <a:effectLst/>
                <a:latin typeface="Calibri" panose="020F0502020204030204" pitchFamily="34" charset="0"/>
              </a:rPr>
              <a:t>- </a:t>
            </a:r>
            <a:r>
              <a:rPr lang="en-US" sz="2800" b="1">
                <a:effectLst/>
                <a:latin typeface="Calibri" panose="020F0502020204030204" pitchFamily="34" charset="0"/>
              </a:rPr>
              <a:t>https://bit.ly/3dv3dri</a:t>
            </a:r>
          </a:p>
          <a:p>
            <a:pPr marL="0" marR="0">
              <a:spcBef>
                <a:spcPts val="0"/>
              </a:spcBef>
              <a:spcAft>
                <a:spcPts val="0"/>
              </a:spcAft>
            </a:pPr>
            <a:endParaRPr lang="en-US" sz="2800">
              <a:hlinkClick r:id="rId7"/>
            </a:endParaRPr>
          </a:p>
          <a:p>
            <a:pPr marL="0" marR="0">
              <a:spcBef>
                <a:spcPts val="0"/>
              </a:spcBef>
              <a:spcAft>
                <a:spcPts val="0"/>
              </a:spcAft>
            </a:pPr>
            <a:r>
              <a:rPr lang="en-US" sz="2800">
                <a:hlinkClick r:id="rId7"/>
              </a:rPr>
              <a:t>Key causes of performance differences between SQL managed instance and SQL Server | Azure Blog and Updates | Microsoft Azure</a:t>
            </a:r>
            <a:r>
              <a:rPr lang="en-US" sz="1800">
                <a:effectLst/>
                <a:latin typeface="Calibri" panose="020F0502020204030204" pitchFamily="34" charset="0"/>
              </a:rPr>
              <a:t> - </a:t>
            </a:r>
            <a:r>
              <a:rPr lang="en-US" sz="1800" b="1">
                <a:effectLst/>
                <a:latin typeface="Calibri" panose="020F0502020204030204" pitchFamily="34" charset="0"/>
              </a:rPr>
              <a:t>https://bit.ly/3BwPnfI</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8"/>
              </a:rPr>
              <a:t>Storage performance best practices and considerations for Azure SQL DB Managed Instance (General Purpose) - Microsoft Tech Community</a:t>
            </a: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2800">
                <a:hlinkClick r:id="rId9"/>
              </a:rPr>
              <a:t>Resource limits - Azure SQL Managed Instance | Microsoft Learn</a:t>
            </a:r>
            <a:r>
              <a:rPr lang="en-US" sz="2800"/>
              <a:t> - https://bit.ly/3C79J0A</a:t>
            </a: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Azure SQL DB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10"/>
              </a:rPr>
              <a:t>https://docs.microsoft.com/en-us/azure/azure-sql/migration-guides/database/sql-server-to-sql-database-guide?view=azuresql#post-migration</a:t>
            </a:r>
            <a:r>
              <a:rPr lang="en-US" sz="1800">
                <a:effectLst/>
                <a:latin typeface="Calibri" panose="020F0502020204030204" pitchFamily="34" charset="0"/>
              </a:rPr>
              <a:t> - </a:t>
            </a:r>
            <a:r>
              <a:rPr lang="en-US" sz="1800" b="1">
                <a:effectLst/>
                <a:latin typeface="Calibri" panose="020F0502020204030204" pitchFamily="34" charset="0"/>
              </a:rPr>
              <a:t>https://bit.ly/3DyUqPC</a:t>
            </a:r>
          </a:p>
          <a:p>
            <a:pPr marL="0" marR="0">
              <a:spcBef>
                <a:spcPts val="0"/>
              </a:spcBef>
              <a:spcAft>
                <a:spcPts val="0"/>
              </a:spcAft>
            </a:pPr>
            <a:r>
              <a:rPr lang="en-US" sz="1800">
                <a:effectLst/>
                <a:latin typeface="Calibri" panose="020F0502020204030204" pitchFamily="34" charset="0"/>
              </a:rPr>
              <a:t> </a:t>
            </a: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a:p>
        </p:txBody>
      </p:sp>
    </p:spTree>
    <p:extLst>
      <p:ext uri="{BB962C8B-B14F-4D97-AF65-F5344CB8AC3E}">
        <p14:creationId xmlns:p14="http://schemas.microsoft.com/office/powerpoint/2010/main" val="270084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21</a:t>
            </a:fld>
            <a:endParaRPr lang="en-US"/>
          </a:p>
        </p:txBody>
      </p:sp>
    </p:spTree>
    <p:extLst>
      <p:ext uri="{BB962C8B-B14F-4D97-AF65-F5344CB8AC3E}">
        <p14:creationId xmlns:p14="http://schemas.microsoft.com/office/powerpoint/2010/main" val="275356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22</a:t>
            </a:fld>
            <a:endParaRPr lang="en-US"/>
          </a:p>
        </p:txBody>
      </p:sp>
    </p:spTree>
    <p:extLst>
      <p:ext uri="{BB962C8B-B14F-4D97-AF65-F5344CB8AC3E}">
        <p14:creationId xmlns:p14="http://schemas.microsoft.com/office/powerpoint/2010/main" val="1122295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730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24</a:t>
            </a:fld>
            <a:endParaRPr lang="en-US"/>
          </a:p>
        </p:txBody>
      </p:sp>
    </p:spTree>
    <p:extLst>
      <p:ext uri="{BB962C8B-B14F-4D97-AF65-F5344CB8AC3E}">
        <p14:creationId xmlns:p14="http://schemas.microsoft.com/office/powerpoint/2010/main" val="102170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4</a:t>
            </a:fld>
            <a:endParaRPr lang="en-US"/>
          </a:p>
        </p:txBody>
      </p:sp>
    </p:spTree>
    <p:extLst>
      <p:ext uri="{BB962C8B-B14F-4D97-AF65-F5344CB8AC3E}">
        <p14:creationId xmlns:p14="http://schemas.microsoft.com/office/powerpoint/2010/main" val="375374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Backup and restore</a:t>
            </a:r>
            <a:r>
              <a:rPr lang="en-US" sz="1200">
                <a:effectLst/>
                <a:latin typeface="Calibri" panose="020F0502020204030204" pitchFamily="34" charset="0"/>
              </a:rPr>
              <a:t> - </a:t>
            </a:r>
            <a:r>
              <a:rPr lang="en-US" sz="1200" b="1">
                <a:effectLst/>
                <a:latin typeface="Calibri" panose="020F0502020204030204" pitchFamily="34" charset="0"/>
              </a:rPr>
              <a:t>https://bit.ly/3BtPAQS</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u="sng">
                <a:effectLst/>
                <a:latin typeface="Calibri" panose="020F0502020204030204" pitchFamily="34" charset="0"/>
                <a:hlinkClick r:id="rId4"/>
              </a:rPr>
              <a:t>RESTORE (Transact-SQL) - SQL Server | Microsoft Docs</a:t>
            </a:r>
            <a:r>
              <a:rPr lang="en-US" sz="1200" u="sng">
                <a:effectLst/>
                <a:latin typeface="Calibri" panose="020F0502020204030204" pitchFamily="34" charset="0"/>
              </a:rPr>
              <a:t> </a:t>
            </a:r>
            <a:r>
              <a:rPr lang="en-US" sz="1200">
                <a:effectLst/>
                <a:latin typeface="Calibri" panose="020F0502020204030204" pitchFamily="34" charset="0"/>
              </a:rPr>
              <a:t>- </a:t>
            </a:r>
            <a:r>
              <a:rPr lang="en-US" sz="1200" b="1" u="none" kern="120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6"/>
              </a:rPr>
              <a:t>Back up to URL best practices &amp; troubleshooting for Microsoft Azure Blob Storage - SQL Server | Microsoft Docs</a:t>
            </a:r>
            <a:r>
              <a:rPr lang="en-US" sz="1200">
                <a:effectLst/>
                <a:latin typeface="Calibri" panose="020F0502020204030204" pitchFamily="34" charset="0"/>
              </a:rPr>
              <a:t> - </a:t>
            </a:r>
            <a:r>
              <a:rPr lang="en-US" sz="1200" b="1">
                <a:effectLst/>
                <a:latin typeface="Calibri" panose="020F0502020204030204" pitchFamily="34" charset="0"/>
              </a:rPr>
              <a:t>https://bit.ly/3BMprgD</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Backing up a VLDB to Azure Blob Storage | Microsoft Docs</a:t>
            </a:r>
            <a:r>
              <a:rPr lang="en-US" sz="1200">
                <a:effectLst/>
                <a:latin typeface="Calibri" panose="020F0502020204030204" pitchFamily="34" charset="0"/>
              </a:rPr>
              <a:t> - </a:t>
            </a:r>
            <a:r>
              <a:rPr lang="en-US" sz="1200" b="1">
                <a:effectLst/>
                <a:latin typeface="Calibri" panose="020F0502020204030204" pitchFamily="34" charset="0"/>
              </a:rPr>
              <a:t>https://bit.ly/3qOL4Yp</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rPr>
              <a:t> </a:t>
            </a: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25</a:t>
            </a:fld>
            <a:endParaRPr lang="en-US"/>
          </a:p>
        </p:txBody>
      </p:sp>
    </p:spTree>
    <p:extLst>
      <p:ext uri="{BB962C8B-B14F-4D97-AF65-F5344CB8AC3E}">
        <p14:creationId xmlns:p14="http://schemas.microsoft.com/office/powerpoint/2010/main" val="345206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hlinkClick r:id="rId3"/>
              </a:rPr>
              <a:t>Log Replay Service (LRS)</a:t>
            </a:r>
            <a:r>
              <a:rPr lang="en-US" sz="1200">
                <a:effectLst/>
                <a:latin typeface="Calibri" panose="020F0502020204030204" pitchFamily="34" charset="0"/>
              </a:rPr>
              <a:t> - </a:t>
            </a:r>
            <a:r>
              <a:rPr lang="en-US" sz="1200" b="1">
                <a:effectLst/>
                <a:latin typeface="Calibri" panose="020F0502020204030204" pitchFamily="34" charset="0"/>
              </a:rPr>
              <a:t>https://bit.ly/3xCBCuZ</a:t>
            </a:r>
            <a:r>
              <a:rPr lang="en-US" sz="120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algn="l">
              <a:buFont typeface="Arial" panose="020B0604020202020204" pitchFamily="34" charset="0"/>
              <a:buChar char="•"/>
            </a:pPr>
            <a:r>
              <a:rPr lang="en-US" b="0" i="0">
                <a:solidFill>
                  <a:srgbClr val="E6E6E6"/>
                </a:solidFill>
                <a:effectLst/>
                <a:latin typeface="Segoe UI" panose="020B0502040204020203" pitchFamily="34" charset="0"/>
              </a:rPr>
              <a:t>You need more control for your database migration project.</a:t>
            </a:r>
          </a:p>
          <a:p>
            <a:pPr algn="l">
              <a:buFont typeface="Arial" panose="020B0604020202020204" pitchFamily="34" charset="0"/>
              <a:buChar char="•"/>
            </a:pPr>
            <a:r>
              <a:rPr lang="en-US" b="0" i="0">
                <a:solidFill>
                  <a:srgbClr val="E6E6E6"/>
                </a:solidFill>
                <a:effectLst/>
                <a:latin typeface="Segoe UI" panose="020B0502040204020203" pitchFamily="34" charset="0"/>
              </a:rPr>
              <a:t>There's little tolerance for downtime during migration cutover.</a:t>
            </a:r>
          </a:p>
          <a:p>
            <a:pPr algn="l">
              <a:buFont typeface="Arial" panose="020B0604020202020204" pitchFamily="34" charset="0"/>
              <a:buChar char="•"/>
            </a:pPr>
            <a:r>
              <a:rPr lang="en-US" b="0" i="0">
                <a:solidFill>
                  <a:srgbClr val="E6E6E6"/>
                </a:solidFill>
                <a:effectLst/>
                <a:latin typeface="Segoe UI" panose="020B0502040204020203" pitchFamily="34" charset="0"/>
              </a:rPr>
              <a:t>The Database Migration Service executable file can't be installed to your environment.</a:t>
            </a:r>
          </a:p>
          <a:p>
            <a:pPr algn="l">
              <a:buFont typeface="Arial" panose="020B0604020202020204" pitchFamily="34" charset="0"/>
              <a:buChar char="•"/>
            </a:pPr>
            <a:r>
              <a:rPr lang="en-US" b="0" i="0">
                <a:solidFill>
                  <a:srgbClr val="E6E6E6"/>
                </a:solidFill>
                <a:effectLst/>
                <a:latin typeface="Segoe UI" panose="020B0502040204020203" pitchFamily="34" charset="0"/>
              </a:rPr>
              <a:t>The Database Migration Service executable file doesn't have file access to your database backups.</a:t>
            </a:r>
          </a:p>
          <a:p>
            <a:pPr algn="l">
              <a:buFont typeface="Arial" panose="020B0604020202020204" pitchFamily="34" charset="0"/>
              <a:buChar char="•"/>
            </a:pPr>
            <a:r>
              <a:rPr lang="en-US" b="0" i="0">
                <a:solidFill>
                  <a:srgbClr val="E6E6E6"/>
                </a:solidFill>
                <a:effectLst/>
                <a:latin typeface="Segoe UI" panose="020B0502040204020203" pitchFamily="34" charset="0"/>
              </a:rPr>
              <a:t>No access to the host OS is available, or there are no administrator privileges.</a:t>
            </a:r>
          </a:p>
          <a:p>
            <a:pPr algn="l">
              <a:buFont typeface="Arial" panose="020B0604020202020204" pitchFamily="34" charset="0"/>
              <a:buChar char="•"/>
            </a:pPr>
            <a:r>
              <a:rPr lang="en-US" b="0" i="0">
                <a:solidFill>
                  <a:srgbClr val="E6E6E6"/>
                </a:solidFill>
                <a:effectLst/>
                <a:latin typeface="Segoe UI" panose="020B0502040204020203" pitchFamily="34" charset="0"/>
              </a:rPr>
              <a:t>You can't open network ports from your environment to Azure.</a:t>
            </a:r>
          </a:p>
          <a:p>
            <a:pPr algn="l">
              <a:buFont typeface="Arial" panose="020B0604020202020204" pitchFamily="34" charset="0"/>
              <a:buChar char="•"/>
            </a:pPr>
            <a:r>
              <a:rPr lang="en-US" b="0" i="0">
                <a:solidFill>
                  <a:srgbClr val="E6E6E6"/>
                </a:solidFill>
                <a:effectLst/>
                <a:latin typeface="Segoe UI" panose="020B0502040204020203" pitchFamily="34" charset="0"/>
              </a:rPr>
              <a:t>Network throttling, or proxy blocking issues exist in your environment.</a:t>
            </a:r>
          </a:p>
          <a:p>
            <a:pPr algn="l">
              <a:buFont typeface="Arial" panose="020B0604020202020204" pitchFamily="34" charset="0"/>
              <a:buChar char="•"/>
            </a:pPr>
            <a:r>
              <a:rPr lang="en-US" b="0" i="0">
                <a:solidFill>
                  <a:srgbClr val="E6E6E6"/>
                </a:solidFill>
                <a:effectLst/>
                <a:latin typeface="Segoe UI" panose="020B0502040204020203" pitchFamily="34" charset="0"/>
              </a:rPr>
              <a:t>Backups are stored directly to Azure Blob Storage through the TO URL option.</a:t>
            </a:r>
          </a:p>
          <a:p>
            <a:pPr algn="l">
              <a:buFont typeface="Arial" panose="020B0604020202020204" pitchFamily="34" charset="0"/>
              <a:buChar char="•"/>
            </a:pPr>
            <a:r>
              <a:rPr lang="en-US" b="0" i="0">
                <a:solidFill>
                  <a:srgbClr val="E6E6E6"/>
                </a:solidFill>
                <a:effectLst/>
                <a:latin typeface="Segoe UI" panose="020B0502040204020203" pitchFamily="34" charset="0"/>
              </a:rPr>
              <a:t>You need to use differential backups.</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US" sz="1200">
              <a:effectLst/>
              <a:latin typeface="Calibri" panose="020F050202020403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26</a:t>
            </a:fld>
            <a:endParaRPr lang="en-US"/>
          </a:p>
        </p:txBody>
      </p:sp>
    </p:spTree>
    <p:extLst>
      <p:ext uri="{BB962C8B-B14F-4D97-AF65-F5344CB8AC3E}">
        <p14:creationId xmlns:p14="http://schemas.microsoft.com/office/powerpoint/2010/main" val="323512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rPr>
              <a:t>Managed Instance Link - </a:t>
            </a:r>
            <a:r>
              <a:rPr lang="en-US" sz="1200" b="1">
                <a:effectLst/>
                <a:latin typeface="Calibri" panose="020F0502020204030204" pitchFamily="34" charset="0"/>
              </a:rPr>
              <a:t>https://bit.ly/3SeHy5d</a:t>
            </a:r>
          </a:p>
          <a:p>
            <a:endParaRPr lang="en-US"/>
          </a:p>
          <a:p>
            <a:pPr algn="l"/>
            <a:r>
              <a:rPr lang="en-US" b="1" i="0">
                <a:solidFill>
                  <a:srgbClr val="E6E6E6"/>
                </a:solidFill>
                <a:effectLst/>
                <a:latin typeface="Segoe UI" panose="020B0502040204020203" pitchFamily="34" charset="0"/>
              </a:rPr>
              <a:t>Understand limitations</a:t>
            </a:r>
          </a:p>
          <a:p>
            <a:pPr marL="171450" indent="-171450" algn="l">
              <a:buFont typeface="Arial" panose="020B0604020202020204" pitchFamily="34" charset="0"/>
              <a:buChar char="•"/>
            </a:pPr>
            <a:r>
              <a:rPr lang="en-US" b="1" i="0">
                <a:solidFill>
                  <a:srgbClr val="E6E6E6"/>
                </a:solidFill>
                <a:effectLst/>
                <a:latin typeface="Segoe UI" panose="020B0502040204020203" pitchFamily="34" charset="0"/>
              </a:rPr>
              <a:t>One-way replication (SQL Server versions 2016 to 2019 Not Available 2017)</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1" i="0">
                <a:solidFill>
                  <a:srgbClr val="E6E6E6"/>
                </a:solidFill>
                <a:effectLst/>
                <a:latin typeface="Segoe UI" panose="020B0502040204020203" pitchFamily="34" charset="0"/>
              </a:rPr>
              <a:t>Disaster recovery (SQL Server 2022)</a:t>
            </a:r>
            <a:endParaRPr lang="en-US" b="0" i="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a:effectLst/>
                <a:latin typeface="Segoe UI" panose="020B0502040204020203" pitchFamily="34" charset="0"/>
                <a:hlinkClick r:id="rId3"/>
              </a:rPr>
              <a:t>Auto-failover groups</a:t>
            </a:r>
            <a:r>
              <a:rPr lang="en-US" b="0" i="0">
                <a:solidFill>
                  <a:srgbClr val="E6E6E6"/>
                </a:solidFill>
                <a:effectLst/>
                <a:latin typeface="Segoe UI" panose="020B0502040204020203" pitchFamily="34" charset="0"/>
              </a:rPr>
              <a:t> aren't supported with instances that use the link feature</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27</a:t>
            </a:fld>
            <a:endParaRPr lang="en-US"/>
          </a:p>
        </p:txBody>
      </p:sp>
    </p:spTree>
    <p:extLst>
      <p:ext uri="{BB962C8B-B14F-4D97-AF65-F5344CB8AC3E}">
        <p14:creationId xmlns:p14="http://schemas.microsoft.com/office/powerpoint/2010/main" val="3154403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6"/>
              </a:rPr>
              <a:t>Quickstart: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28</a:t>
            </a:fld>
            <a:endParaRPr lang="en-US"/>
          </a:p>
        </p:txBody>
      </p:sp>
    </p:spTree>
    <p:extLst>
      <p:ext uri="{BB962C8B-B14F-4D97-AF65-F5344CB8AC3E}">
        <p14:creationId xmlns:p14="http://schemas.microsoft.com/office/powerpoint/2010/main" val="398604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5</a:t>
            </a:fld>
            <a:endParaRPr lang="en-US"/>
          </a:p>
        </p:txBody>
      </p:sp>
    </p:spTree>
    <p:extLst>
      <p:ext uri="{BB962C8B-B14F-4D97-AF65-F5344CB8AC3E}">
        <p14:creationId xmlns:p14="http://schemas.microsoft.com/office/powerpoint/2010/main" val="252594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8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72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a:latin typeface="Calibri"/>
                <a:ea typeface="Calibri"/>
                <a:cs typeface="Calibri"/>
              </a:rPr>
              <a:t>Well architected Framework - </a:t>
            </a:r>
            <a:r>
              <a:rPr lang="en-US" kern="100" dirty="0">
                <a:hlinkClick r:id="rId3"/>
              </a:rPr>
              <a:t>Microsoft Azure Well-Architected Framework - Azure Well-Architected Framework | Microsoft Learn</a:t>
            </a:r>
            <a:endParaRPr lang="en-US" sz="1800" kern="100">
              <a:latin typeface="Calibri"/>
              <a:ea typeface="Calibri"/>
              <a:cs typeface="Calibri"/>
            </a:endParaRPr>
          </a:p>
          <a:p>
            <a:endParaRPr lang="en-US" sz="1800" kern="100">
              <a:latin typeface="Calibri"/>
              <a:ea typeface="Calibri"/>
              <a:cs typeface="Calibri"/>
            </a:endParaRPr>
          </a:p>
          <a:p>
            <a:endParaRPr lang="en-US" sz="1800" kern="100">
              <a:latin typeface="Calibri"/>
              <a:ea typeface="Calibri"/>
              <a:cs typeface="Calibri"/>
            </a:endParaRPr>
          </a:p>
          <a:p>
            <a:pPr marL="0" marR="0">
              <a:spcBef>
                <a:spcPts val="0"/>
              </a:spcBef>
              <a:spcAft>
                <a:spcPts val="0"/>
              </a:spcAft>
            </a:pPr>
            <a:r>
              <a:rPr lang="en-US" sz="1800" kern="100" dirty="0">
                <a:effectLst/>
                <a:latin typeface="Calibri"/>
                <a:ea typeface="Calibri"/>
                <a:cs typeface="Calibri"/>
              </a:rPr>
              <a:t>Resource Limits:</a:t>
            </a:r>
            <a:endParaRPr lang="en-US" dirty="0"/>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https://learn.microsoft.com/en-us/azure/azure-sql/managed-instance/resource-limits?view=azuresql#file-io-characteristics-in-general-purpose-tier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https://learn.microsoft.com/en-us/azure/azure-sql/database/resource-limits-vcore-single-databases?view=azuresql</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a:t>https://bit.ly/3BrhRrw</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a:p>
        </p:txBody>
      </p:sp>
    </p:spTree>
    <p:extLst>
      <p:ext uri="{BB962C8B-B14F-4D97-AF65-F5344CB8AC3E}">
        <p14:creationId xmlns:p14="http://schemas.microsoft.com/office/powerpoint/2010/main" val="2692742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a:t>https://bit.ly/3BrhRrw</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sz="1800"/>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a:p>
        </p:txBody>
      </p:sp>
    </p:spTree>
    <p:extLst>
      <p:ext uri="{BB962C8B-B14F-4D97-AF65-F5344CB8AC3E}">
        <p14:creationId xmlns:p14="http://schemas.microsoft.com/office/powerpoint/2010/main" val="1782413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5"/>
          </p:nvPr>
        </p:nvSpPr>
        <p:spPr/>
        <p:txBody>
          <a:bodyPr/>
          <a:lstStyle/>
          <a:p>
            <a:fld id="{943FDEBD-0C42-485B-B1F6-C342BFE1656D}" type="slidenum">
              <a:rPr lang="en-US" smtClean="0"/>
              <a:t>11</a:t>
            </a:fld>
            <a:endParaRPr lang="en-US"/>
          </a:p>
        </p:txBody>
      </p:sp>
    </p:spTree>
    <p:extLst>
      <p:ext uri="{BB962C8B-B14F-4D97-AF65-F5344CB8AC3E}">
        <p14:creationId xmlns:p14="http://schemas.microsoft.com/office/powerpoint/2010/main" val="9929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err="1">
                <a:effectLst/>
                <a:latin typeface="Calibri" panose="020F0502020204030204" pitchFamily="34" charset="0"/>
                <a:hlinkClick r:id="rId6"/>
              </a:rPr>
              <a:t>Quickstart</a:t>
            </a:r>
            <a:r>
              <a:rPr lang="en-US" sz="1200">
                <a:effectLst/>
                <a:latin typeface="Calibri" panose="020F0502020204030204" pitchFamily="34" charset="0"/>
                <a:hlinkClick r:id="rId6"/>
              </a:rPr>
              <a: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a:p>
        </p:txBody>
      </p:sp>
    </p:spTree>
    <p:extLst>
      <p:ext uri="{BB962C8B-B14F-4D97-AF65-F5344CB8AC3E}">
        <p14:creationId xmlns:p14="http://schemas.microsoft.com/office/powerpoint/2010/main" val="3161109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10/6/2023</a:t>
            </a:fld>
            <a:endParaRPr lang="en-US"/>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10/6/2023</a:t>
            </a:fld>
            <a:endParaRPr lang="en-US"/>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93135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9046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875783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0997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2902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2665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5244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607132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7587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4240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04800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491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05066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371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90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078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8852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7808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446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3281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57724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1650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5053808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5206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344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8111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9073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56126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542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293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121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472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631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2856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221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501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9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064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2709922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7160151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95663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61863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639779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11211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8750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0314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828352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105570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746752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17288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743910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198959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58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27226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162428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863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54788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504370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59529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901278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69074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52697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777029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476767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766895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6257669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0783585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963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40891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297363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24408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773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5285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2811448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806785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86973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142188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08836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76110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52095506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66265945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537492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9254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80617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833287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57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43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3310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967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3436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317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0293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877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7631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35306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860672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608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2032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8023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4605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0396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3579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413839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24997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57081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3612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05234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3483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835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366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751996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583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1626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589926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255424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7784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10/6/2023</a:t>
            </a:fld>
            <a:endParaRPr lang="en-US"/>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222051078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10/6/2023</a:t>
            </a:fld>
            <a:endParaRPr lang="en-US"/>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98630888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766D-E292-F8D9-2719-107DB39AF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E3698C-F1F2-3D17-23FD-EC7B0468EF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491324-9160-E675-F6A3-E0BD4B457EC8}"/>
              </a:ext>
            </a:extLst>
          </p:cNvPr>
          <p:cNvSpPr>
            <a:spLocks noGrp="1"/>
          </p:cNvSpPr>
          <p:nvPr>
            <p:ph type="dt" sz="half" idx="10"/>
          </p:nvPr>
        </p:nvSpPr>
        <p:spPr/>
        <p:txBody>
          <a:bodyPr/>
          <a:lstStyle/>
          <a:p>
            <a:fld id="{A83C7DF5-044A-406B-8FFF-0DDD724F8DE9}" type="datetime1">
              <a:rPr lang="en-US" smtClean="0"/>
              <a:t>10/6/2023</a:t>
            </a:fld>
            <a:endParaRPr lang="en-US"/>
          </a:p>
        </p:txBody>
      </p:sp>
      <p:sp>
        <p:nvSpPr>
          <p:cNvPr id="5" name="Footer Placeholder 4">
            <a:extLst>
              <a:ext uri="{FF2B5EF4-FFF2-40B4-BE49-F238E27FC236}">
                <a16:creationId xmlns:a16="http://schemas.microsoft.com/office/drawing/2014/main" id="{CEFED257-F2F9-75A6-D908-BF5302F733C3}"/>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4C826DA8-E261-04B4-DB17-D2E3ED8C1479}"/>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643743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2C49-E5D7-A951-932C-6830298D7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C07F2-0D4B-9C65-D30F-2B194C27B7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79234-36A6-4D60-DC6D-95E688C88052}"/>
              </a:ext>
            </a:extLst>
          </p:cNvPr>
          <p:cNvSpPr>
            <a:spLocks noGrp="1"/>
          </p:cNvSpPr>
          <p:nvPr>
            <p:ph type="dt" sz="half" idx="10"/>
          </p:nvPr>
        </p:nvSpPr>
        <p:spPr/>
        <p:txBody>
          <a:bodyPr/>
          <a:lstStyle/>
          <a:p>
            <a:fld id="{B333FB34-4C4E-4153-AB5A-43828B979C77}" type="datetime1">
              <a:rPr lang="en-US" smtClean="0"/>
              <a:t>10/6/2023</a:t>
            </a:fld>
            <a:endParaRPr lang="en-US"/>
          </a:p>
        </p:txBody>
      </p:sp>
      <p:sp>
        <p:nvSpPr>
          <p:cNvPr id="5" name="Footer Placeholder 4">
            <a:extLst>
              <a:ext uri="{FF2B5EF4-FFF2-40B4-BE49-F238E27FC236}">
                <a16:creationId xmlns:a16="http://schemas.microsoft.com/office/drawing/2014/main" id="{B2973CEE-A801-3B41-25C8-C354EB8A9E94}"/>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61473D97-1FDC-3135-8659-08034C736494}"/>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07134036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6274-23C6-641C-4CAE-34A939F7D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49EBB-4BDE-9D0A-D3ED-C8EF6E546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E2CD0E-5D78-3B1A-CE3A-27F262583DAD}"/>
              </a:ext>
            </a:extLst>
          </p:cNvPr>
          <p:cNvSpPr>
            <a:spLocks noGrp="1"/>
          </p:cNvSpPr>
          <p:nvPr>
            <p:ph type="dt" sz="half" idx="10"/>
          </p:nvPr>
        </p:nvSpPr>
        <p:spPr/>
        <p:txBody>
          <a:bodyPr/>
          <a:lstStyle/>
          <a:p>
            <a:fld id="{D4A86528-A2ED-47D4-B96C-733C6D0735BE}" type="datetime1">
              <a:rPr lang="en-US" smtClean="0"/>
              <a:t>10/6/2023</a:t>
            </a:fld>
            <a:endParaRPr lang="en-US"/>
          </a:p>
        </p:txBody>
      </p:sp>
      <p:sp>
        <p:nvSpPr>
          <p:cNvPr id="5" name="Footer Placeholder 4">
            <a:extLst>
              <a:ext uri="{FF2B5EF4-FFF2-40B4-BE49-F238E27FC236}">
                <a16:creationId xmlns:a16="http://schemas.microsoft.com/office/drawing/2014/main" id="{77428EE9-5F57-C4EE-D377-CC540AFCBD9E}"/>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EFED6CDE-7A66-1797-33F1-DF541742DF3E}"/>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45353601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F91A-06C4-D4A8-8C01-A9446E560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C262C-7024-AA88-7170-1372E793CD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9C08A4-7705-7A67-5115-BE325B6150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0BDAA-2F77-339F-799B-282A39F1BBD3}"/>
              </a:ext>
            </a:extLst>
          </p:cNvPr>
          <p:cNvSpPr>
            <a:spLocks noGrp="1"/>
          </p:cNvSpPr>
          <p:nvPr>
            <p:ph type="dt" sz="half" idx="10"/>
          </p:nvPr>
        </p:nvSpPr>
        <p:spPr/>
        <p:txBody>
          <a:bodyPr/>
          <a:lstStyle/>
          <a:p>
            <a:fld id="{25986CCB-0D62-4B3C-A601-C68CF8EC5E10}" type="datetime1">
              <a:rPr lang="en-US" smtClean="0"/>
              <a:t>10/6/2023</a:t>
            </a:fld>
            <a:endParaRPr lang="en-US"/>
          </a:p>
        </p:txBody>
      </p:sp>
      <p:sp>
        <p:nvSpPr>
          <p:cNvPr id="6" name="Footer Placeholder 5">
            <a:extLst>
              <a:ext uri="{FF2B5EF4-FFF2-40B4-BE49-F238E27FC236}">
                <a16:creationId xmlns:a16="http://schemas.microsoft.com/office/drawing/2014/main" id="{2AD0D595-9F58-500F-B6C0-A3CEBD6E5CD0}"/>
              </a:ext>
            </a:extLst>
          </p:cNvPr>
          <p:cNvSpPr>
            <a:spLocks noGrp="1"/>
          </p:cNvSpPr>
          <p:nvPr>
            <p:ph type="ftr" sz="quarter" idx="11"/>
          </p:nvPr>
        </p:nvSpPr>
        <p:spPr/>
        <p:txBody>
          <a:bodyPr/>
          <a:lstStyle/>
          <a:p>
            <a:r>
              <a:rPr lang="en-US"/>
              <a:t>Scan the QR code on the room poster to fill out session evaluations</a:t>
            </a:r>
          </a:p>
        </p:txBody>
      </p:sp>
      <p:sp>
        <p:nvSpPr>
          <p:cNvPr id="7" name="Slide Number Placeholder 6">
            <a:extLst>
              <a:ext uri="{FF2B5EF4-FFF2-40B4-BE49-F238E27FC236}">
                <a16:creationId xmlns:a16="http://schemas.microsoft.com/office/drawing/2014/main" id="{0819FE58-2E50-A222-FC62-3C9871714789}"/>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20950789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2F9E-2EED-5E69-C328-1DC1DB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193644-4398-304A-E07F-E9A7B2C36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0B25F0-20C8-1203-4571-4CEE07404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DC8F7A-668C-7798-FB32-78CABFAD4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33BB2D-5F07-0253-7303-2095505FD6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C146B6-7C7C-0C8A-A68D-6DA4B1394473}"/>
              </a:ext>
            </a:extLst>
          </p:cNvPr>
          <p:cNvSpPr>
            <a:spLocks noGrp="1"/>
          </p:cNvSpPr>
          <p:nvPr>
            <p:ph type="dt" sz="half" idx="10"/>
          </p:nvPr>
        </p:nvSpPr>
        <p:spPr/>
        <p:txBody>
          <a:bodyPr/>
          <a:lstStyle/>
          <a:p>
            <a:fld id="{710834C0-B99D-4884-B109-D5E5D9D6E9E1}" type="datetime1">
              <a:rPr lang="en-US" smtClean="0"/>
              <a:t>10/6/2023</a:t>
            </a:fld>
            <a:endParaRPr lang="en-US"/>
          </a:p>
        </p:txBody>
      </p:sp>
      <p:sp>
        <p:nvSpPr>
          <p:cNvPr id="8" name="Footer Placeholder 7">
            <a:extLst>
              <a:ext uri="{FF2B5EF4-FFF2-40B4-BE49-F238E27FC236}">
                <a16:creationId xmlns:a16="http://schemas.microsoft.com/office/drawing/2014/main" id="{37C12CA4-BB63-1EB8-B185-D0F6A5A497EA}"/>
              </a:ext>
            </a:extLst>
          </p:cNvPr>
          <p:cNvSpPr>
            <a:spLocks noGrp="1"/>
          </p:cNvSpPr>
          <p:nvPr>
            <p:ph type="ftr" sz="quarter" idx="11"/>
          </p:nvPr>
        </p:nvSpPr>
        <p:spPr/>
        <p:txBody>
          <a:bodyPr/>
          <a:lstStyle/>
          <a:p>
            <a:r>
              <a:rPr lang="en-US"/>
              <a:t>Scan the QR code on the room poster to fill out session evaluations</a:t>
            </a:r>
          </a:p>
        </p:txBody>
      </p:sp>
      <p:sp>
        <p:nvSpPr>
          <p:cNvPr id="9" name="Slide Number Placeholder 8">
            <a:extLst>
              <a:ext uri="{FF2B5EF4-FFF2-40B4-BE49-F238E27FC236}">
                <a16:creationId xmlns:a16="http://schemas.microsoft.com/office/drawing/2014/main" id="{4E980A1E-8872-D81D-5213-649B9568D104}"/>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0552300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5C22-ADA1-29B9-4229-AF8D3AA8CA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A584B-3227-8CEA-AF2C-7BD809D93DC3}"/>
              </a:ext>
            </a:extLst>
          </p:cNvPr>
          <p:cNvSpPr>
            <a:spLocks noGrp="1"/>
          </p:cNvSpPr>
          <p:nvPr>
            <p:ph type="dt" sz="half" idx="10"/>
          </p:nvPr>
        </p:nvSpPr>
        <p:spPr/>
        <p:txBody>
          <a:bodyPr/>
          <a:lstStyle/>
          <a:p>
            <a:fld id="{C44495E1-E824-4659-A7D0-4EEFC469C102}" type="datetime1">
              <a:rPr lang="en-US" smtClean="0"/>
              <a:t>10/6/2023</a:t>
            </a:fld>
            <a:endParaRPr lang="en-US"/>
          </a:p>
        </p:txBody>
      </p:sp>
      <p:sp>
        <p:nvSpPr>
          <p:cNvPr id="4" name="Footer Placeholder 3">
            <a:extLst>
              <a:ext uri="{FF2B5EF4-FFF2-40B4-BE49-F238E27FC236}">
                <a16:creationId xmlns:a16="http://schemas.microsoft.com/office/drawing/2014/main" id="{F01B635E-D58A-59DF-0FBD-AF1D0C965362}"/>
              </a:ext>
            </a:extLst>
          </p:cNvPr>
          <p:cNvSpPr>
            <a:spLocks noGrp="1"/>
          </p:cNvSpPr>
          <p:nvPr>
            <p:ph type="ftr" sz="quarter" idx="11"/>
          </p:nvPr>
        </p:nvSpPr>
        <p:spPr/>
        <p:txBody>
          <a:bodyPr/>
          <a:lstStyle/>
          <a:p>
            <a:r>
              <a:rPr lang="en-US"/>
              <a:t>Scan the QR code on the room poster to fill out session evaluations</a:t>
            </a:r>
          </a:p>
        </p:txBody>
      </p:sp>
      <p:sp>
        <p:nvSpPr>
          <p:cNvPr id="5" name="Slide Number Placeholder 4">
            <a:extLst>
              <a:ext uri="{FF2B5EF4-FFF2-40B4-BE49-F238E27FC236}">
                <a16:creationId xmlns:a16="http://schemas.microsoft.com/office/drawing/2014/main" id="{B830F8E5-F4C6-52EE-57C6-40F9976D6DF1}"/>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20101675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E4B76-8EA9-BD77-7E44-2E8CC5AEEE9D}"/>
              </a:ext>
            </a:extLst>
          </p:cNvPr>
          <p:cNvSpPr>
            <a:spLocks noGrp="1"/>
          </p:cNvSpPr>
          <p:nvPr>
            <p:ph type="dt" sz="half" idx="10"/>
          </p:nvPr>
        </p:nvSpPr>
        <p:spPr/>
        <p:txBody>
          <a:bodyPr/>
          <a:lstStyle/>
          <a:p>
            <a:fld id="{5A5C425B-16D2-4F61-A1BF-7F895807B8C1}" type="datetime1">
              <a:rPr lang="en-US" smtClean="0"/>
              <a:t>10/6/2023</a:t>
            </a:fld>
            <a:endParaRPr lang="en-US"/>
          </a:p>
        </p:txBody>
      </p:sp>
      <p:sp>
        <p:nvSpPr>
          <p:cNvPr id="3" name="Footer Placeholder 2">
            <a:extLst>
              <a:ext uri="{FF2B5EF4-FFF2-40B4-BE49-F238E27FC236}">
                <a16:creationId xmlns:a16="http://schemas.microsoft.com/office/drawing/2014/main" id="{49E27FDE-8D96-1EF5-2B77-6A066061D2E2}"/>
              </a:ext>
            </a:extLst>
          </p:cNvPr>
          <p:cNvSpPr>
            <a:spLocks noGrp="1"/>
          </p:cNvSpPr>
          <p:nvPr>
            <p:ph type="ftr" sz="quarter" idx="11"/>
          </p:nvPr>
        </p:nvSpPr>
        <p:spPr/>
        <p:txBody>
          <a:bodyPr/>
          <a:lstStyle/>
          <a:p>
            <a:r>
              <a:rPr lang="en-US"/>
              <a:t>Scan the QR code on the room poster to fill out session evaluations</a:t>
            </a:r>
          </a:p>
        </p:txBody>
      </p:sp>
      <p:sp>
        <p:nvSpPr>
          <p:cNvPr id="4" name="Slide Number Placeholder 3">
            <a:extLst>
              <a:ext uri="{FF2B5EF4-FFF2-40B4-BE49-F238E27FC236}">
                <a16:creationId xmlns:a16="http://schemas.microsoft.com/office/drawing/2014/main" id="{E6BDEBDF-2B29-BA6F-7BF5-40BFEAF53E16}"/>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84064390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1D4-67F0-DB18-47C2-0F992E997A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51072E-0A09-FB4F-66B0-9BC6A3C21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599771-3A72-2B67-7FD7-B17EB71E0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C132C-3CFD-BFA7-CF9C-A758F28B5D2F}"/>
              </a:ext>
            </a:extLst>
          </p:cNvPr>
          <p:cNvSpPr>
            <a:spLocks noGrp="1"/>
          </p:cNvSpPr>
          <p:nvPr>
            <p:ph type="dt" sz="half" idx="10"/>
          </p:nvPr>
        </p:nvSpPr>
        <p:spPr/>
        <p:txBody>
          <a:bodyPr/>
          <a:lstStyle/>
          <a:p>
            <a:fld id="{E734214E-46DE-4CE4-A77E-2DA69B60A470}" type="datetime1">
              <a:rPr lang="en-US" smtClean="0"/>
              <a:t>10/6/2023</a:t>
            </a:fld>
            <a:endParaRPr lang="en-US"/>
          </a:p>
        </p:txBody>
      </p:sp>
      <p:sp>
        <p:nvSpPr>
          <p:cNvPr id="6" name="Footer Placeholder 5">
            <a:extLst>
              <a:ext uri="{FF2B5EF4-FFF2-40B4-BE49-F238E27FC236}">
                <a16:creationId xmlns:a16="http://schemas.microsoft.com/office/drawing/2014/main" id="{2AB8452C-CD92-CC02-FCFD-871782AC8227}"/>
              </a:ext>
            </a:extLst>
          </p:cNvPr>
          <p:cNvSpPr>
            <a:spLocks noGrp="1"/>
          </p:cNvSpPr>
          <p:nvPr>
            <p:ph type="ftr" sz="quarter" idx="11"/>
          </p:nvPr>
        </p:nvSpPr>
        <p:spPr/>
        <p:txBody>
          <a:bodyPr/>
          <a:lstStyle/>
          <a:p>
            <a:r>
              <a:rPr lang="en-US"/>
              <a:t>Scan the QR code on the room poster to fill out session evaluations</a:t>
            </a:r>
          </a:p>
        </p:txBody>
      </p:sp>
      <p:sp>
        <p:nvSpPr>
          <p:cNvPr id="7" name="Slide Number Placeholder 6">
            <a:extLst>
              <a:ext uri="{FF2B5EF4-FFF2-40B4-BE49-F238E27FC236}">
                <a16:creationId xmlns:a16="http://schemas.microsoft.com/office/drawing/2014/main" id="{35D1C44E-93D2-924B-2602-270FA05565F5}"/>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403298229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D70F-A8D5-B191-AE62-A25B5E2323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814E41-7B0E-F6C1-F5DC-5352A74DE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738388-7810-D295-8163-3D7E548E99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08F24-8E46-8620-7522-969C8D983513}"/>
              </a:ext>
            </a:extLst>
          </p:cNvPr>
          <p:cNvSpPr>
            <a:spLocks noGrp="1"/>
          </p:cNvSpPr>
          <p:nvPr>
            <p:ph type="dt" sz="half" idx="10"/>
          </p:nvPr>
        </p:nvSpPr>
        <p:spPr/>
        <p:txBody>
          <a:bodyPr/>
          <a:lstStyle/>
          <a:p>
            <a:fld id="{B8213968-66EE-4CF6-B8FA-A8B1DA5C6DE5}" type="datetime1">
              <a:rPr lang="en-US" smtClean="0"/>
              <a:t>10/6/2023</a:t>
            </a:fld>
            <a:endParaRPr lang="en-US"/>
          </a:p>
        </p:txBody>
      </p:sp>
      <p:sp>
        <p:nvSpPr>
          <p:cNvPr id="6" name="Footer Placeholder 5">
            <a:extLst>
              <a:ext uri="{FF2B5EF4-FFF2-40B4-BE49-F238E27FC236}">
                <a16:creationId xmlns:a16="http://schemas.microsoft.com/office/drawing/2014/main" id="{8338055A-4C76-BDE3-FFCF-3730DD6FBC56}"/>
              </a:ext>
            </a:extLst>
          </p:cNvPr>
          <p:cNvSpPr>
            <a:spLocks noGrp="1"/>
          </p:cNvSpPr>
          <p:nvPr>
            <p:ph type="ftr" sz="quarter" idx="11"/>
          </p:nvPr>
        </p:nvSpPr>
        <p:spPr/>
        <p:txBody>
          <a:bodyPr/>
          <a:lstStyle/>
          <a:p>
            <a:r>
              <a:rPr lang="en-US"/>
              <a:t>Scan the QR code on the room poster to fill out session evaluations</a:t>
            </a:r>
          </a:p>
        </p:txBody>
      </p:sp>
      <p:sp>
        <p:nvSpPr>
          <p:cNvPr id="7" name="Slide Number Placeholder 6">
            <a:extLst>
              <a:ext uri="{FF2B5EF4-FFF2-40B4-BE49-F238E27FC236}">
                <a16:creationId xmlns:a16="http://schemas.microsoft.com/office/drawing/2014/main" id="{9242FF27-3F6B-95B8-F6DF-47440EE2A362}"/>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99244268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BFC6-81D9-DC59-1F31-BEEAADAFC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E5026-EE30-6A0D-0F9B-3F67BADD91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426A5-4982-BCC7-D391-7DB0D0AB5C36}"/>
              </a:ext>
            </a:extLst>
          </p:cNvPr>
          <p:cNvSpPr>
            <a:spLocks noGrp="1"/>
          </p:cNvSpPr>
          <p:nvPr>
            <p:ph type="dt" sz="half" idx="10"/>
          </p:nvPr>
        </p:nvSpPr>
        <p:spPr/>
        <p:txBody>
          <a:bodyPr/>
          <a:lstStyle/>
          <a:p>
            <a:fld id="{B95AE8A4-8F4B-4961-875C-96FC351CC633}" type="datetime1">
              <a:rPr lang="en-US" smtClean="0"/>
              <a:t>10/6/2023</a:t>
            </a:fld>
            <a:endParaRPr lang="en-US"/>
          </a:p>
        </p:txBody>
      </p:sp>
      <p:sp>
        <p:nvSpPr>
          <p:cNvPr id="5" name="Footer Placeholder 4">
            <a:extLst>
              <a:ext uri="{FF2B5EF4-FFF2-40B4-BE49-F238E27FC236}">
                <a16:creationId xmlns:a16="http://schemas.microsoft.com/office/drawing/2014/main" id="{D5BF5396-02B6-673E-34F8-BD8DD819B92F}"/>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616641E4-435E-9E80-1C98-8EA3B1880B18}"/>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67447902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14E20-230F-1064-06C8-42D35FEFD7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63B8C-D779-12A7-525C-E8276530C9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27752-16BD-75FF-FFC2-8633E47EAADD}"/>
              </a:ext>
            </a:extLst>
          </p:cNvPr>
          <p:cNvSpPr>
            <a:spLocks noGrp="1"/>
          </p:cNvSpPr>
          <p:nvPr>
            <p:ph type="dt" sz="half" idx="10"/>
          </p:nvPr>
        </p:nvSpPr>
        <p:spPr/>
        <p:txBody>
          <a:bodyPr/>
          <a:lstStyle/>
          <a:p>
            <a:fld id="{88BEDFB3-CFB3-4FC0-807C-52111A144021}" type="datetime1">
              <a:rPr lang="en-US" smtClean="0"/>
              <a:t>10/6/2023</a:t>
            </a:fld>
            <a:endParaRPr lang="en-US"/>
          </a:p>
        </p:txBody>
      </p:sp>
      <p:sp>
        <p:nvSpPr>
          <p:cNvPr id="5" name="Footer Placeholder 4">
            <a:extLst>
              <a:ext uri="{FF2B5EF4-FFF2-40B4-BE49-F238E27FC236}">
                <a16:creationId xmlns:a16="http://schemas.microsoft.com/office/drawing/2014/main" id="{CBE12225-61D6-71A4-C243-87B0B3E682E8}"/>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934C7BBB-AB7A-EB97-602F-22BAE6F0BB85}"/>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8361034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3.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76.xml"/><Relationship Id="rId117" Type="http://schemas.openxmlformats.org/officeDocument/2006/relationships/slideLayout" Target="../slideLayouts/slideLayout267.xml"/><Relationship Id="rId21" Type="http://schemas.openxmlformats.org/officeDocument/2006/relationships/slideLayout" Target="../slideLayouts/slideLayout171.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63" Type="http://schemas.openxmlformats.org/officeDocument/2006/relationships/slideLayout" Target="../slideLayouts/slideLayout213.xml"/><Relationship Id="rId68" Type="http://schemas.openxmlformats.org/officeDocument/2006/relationships/slideLayout" Target="../slideLayouts/slideLayout218.xml"/><Relationship Id="rId84" Type="http://schemas.openxmlformats.org/officeDocument/2006/relationships/slideLayout" Target="../slideLayouts/slideLayout234.xml"/><Relationship Id="rId89" Type="http://schemas.openxmlformats.org/officeDocument/2006/relationships/slideLayout" Target="../slideLayouts/slideLayout239.xml"/><Relationship Id="rId112" Type="http://schemas.openxmlformats.org/officeDocument/2006/relationships/slideLayout" Target="../slideLayouts/slideLayout262.xml"/><Relationship Id="rId16" Type="http://schemas.openxmlformats.org/officeDocument/2006/relationships/slideLayout" Target="../slideLayouts/slideLayout166.xml"/><Relationship Id="rId107" Type="http://schemas.openxmlformats.org/officeDocument/2006/relationships/slideLayout" Target="../slideLayouts/slideLayout257.xml"/><Relationship Id="rId11" Type="http://schemas.openxmlformats.org/officeDocument/2006/relationships/slideLayout" Target="../slideLayouts/slideLayout161.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3" Type="http://schemas.openxmlformats.org/officeDocument/2006/relationships/slideLayout" Target="../slideLayouts/slideLayout203.xml"/><Relationship Id="rId58" Type="http://schemas.openxmlformats.org/officeDocument/2006/relationships/slideLayout" Target="../slideLayouts/slideLayout208.xml"/><Relationship Id="rId74" Type="http://schemas.openxmlformats.org/officeDocument/2006/relationships/slideLayout" Target="../slideLayouts/slideLayout224.xml"/><Relationship Id="rId79" Type="http://schemas.openxmlformats.org/officeDocument/2006/relationships/slideLayout" Target="../slideLayouts/slideLayout229.xml"/><Relationship Id="rId102" Type="http://schemas.openxmlformats.org/officeDocument/2006/relationships/slideLayout" Target="../slideLayouts/slideLayout252.xml"/><Relationship Id="rId5" Type="http://schemas.openxmlformats.org/officeDocument/2006/relationships/slideLayout" Target="../slideLayouts/slideLayout155.xml"/><Relationship Id="rId90" Type="http://schemas.openxmlformats.org/officeDocument/2006/relationships/slideLayout" Target="../slideLayouts/slideLayout240.xml"/><Relationship Id="rId95" Type="http://schemas.openxmlformats.org/officeDocument/2006/relationships/slideLayout" Target="../slideLayouts/slideLayout245.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64" Type="http://schemas.openxmlformats.org/officeDocument/2006/relationships/slideLayout" Target="../slideLayouts/slideLayout214.xml"/><Relationship Id="rId69" Type="http://schemas.openxmlformats.org/officeDocument/2006/relationships/slideLayout" Target="../slideLayouts/slideLayout219.xml"/><Relationship Id="rId113" Type="http://schemas.openxmlformats.org/officeDocument/2006/relationships/slideLayout" Target="../slideLayouts/slideLayout263.xml"/><Relationship Id="rId118" Type="http://schemas.openxmlformats.org/officeDocument/2006/relationships/slideLayout" Target="../slideLayouts/slideLayout268.xml"/><Relationship Id="rId80" Type="http://schemas.openxmlformats.org/officeDocument/2006/relationships/slideLayout" Target="../slideLayouts/slideLayout230.xml"/><Relationship Id="rId85" Type="http://schemas.openxmlformats.org/officeDocument/2006/relationships/slideLayout" Target="../slideLayouts/slideLayout235.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59" Type="http://schemas.openxmlformats.org/officeDocument/2006/relationships/slideLayout" Target="../slideLayouts/slideLayout209.xml"/><Relationship Id="rId103" Type="http://schemas.openxmlformats.org/officeDocument/2006/relationships/slideLayout" Target="../slideLayouts/slideLayout253.xml"/><Relationship Id="rId108" Type="http://schemas.openxmlformats.org/officeDocument/2006/relationships/slideLayout" Target="../slideLayouts/slideLayout258.xml"/><Relationship Id="rId54" Type="http://schemas.openxmlformats.org/officeDocument/2006/relationships/slideLayout" Target="../slideLayouts/slideLayout204.xml"/><Relationship Id="rId70" Type="http://schemas.openxmlformats.org/officeDocument/2006/relationships/slideLayout" Target="../slideLayouts/slideLayout220.xml"/><Relationship Id="rId75" Type="http://schemas.openxmlformats.org/officeDocument/2006/relationships/slideLayout" Target="../slideLayouts/slideLayout225.xml"/><Relationship Id="rId91" Type="http://schemas.openxmlformats.org/officeDocument/2006/relationships/slideLayout" Target="../slideLayouts/slideLayout241.xml"/><Relationship Id="rId96" Type="http://schemas.openxmlformats.org/officeDocument/2006/relationships/slideLayout" Target="../slideLayouts/slideLayout246.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49" Type="http://schemas.openxmlformats.org/officeDocument/2006/relationships/slideLayout" Target="../slideLayouts/slideLayout199.xml"/><Relationship Id="rId114" Type="http://schemas.openxmlformats.org/officeDocument/2006/relationships/slideLayout" Target="../slideLayouts/slideLayout264.xml"/><Relationship Id="rId119" Type="http://schemas.openxmlformats.org/officeDocument/2006/relationships/theme" Target="../theme/theme4.xml"/><Relationship Id="rId10" Type="http://schemas.openxmlformats.org/officeDocument/2006/relationships/slideLayout" Target="../slideLayouts/slideLayout160.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52" Type="http://schemas.openxmlformats.org/officeDocument/2006/relationships/slideLayout" Target="../slideLayouts/slideLayout202.xml"/><Relationship Id="rId60" Type="http://schemas.openxmlformats.org/officeDocument/2006/relationships/slideLayout" Target="../slideLayouts/slideLayout210.xml"/><Relationship Id="rId65" Type="http://schemas.openxmlformats.org/officeDocument/2006/relationships/slideLayout" Target="../slideLayouts/slideLayout215.xml"/><Relationship Id="rId73" Type="http://schemas.openxmlformats.org/officeDocument/2006/relationships/slideLayout" Target="../slideLayouts/slideLayout223.xml"/><Relationship Id="rId78" Type="http://schemas.openxmlformats.org/officeDocument/2006/relationships/slideLayout" Target="../slideLayouts/slideLayout228.xml"/><Relationship Id="rId81" Type="http://schemas.openxmlformats.org/officeDocument/2006/relationships/slideLayout" Target="../slideLayouts/slideLayout231.xml"/><Relationship Id="rId86" Type="http://schemas.openxmlformats.org/officeDocument/2006/relationships/slideLayout" Target="../slideLayouts/slideLayout236.xml"/><Relationship Id="rId94" Type="http://schemas.openxmlformats.org/officeDocument/2006/relationships/slideLayout" Target="../slideLayouts/slideLayout244.xml"/><Relationship Id="rId99" Type="http://schemas.openxmlformats.org/officeDocument/2006/relationships/slideLayout" Target="../slideLayouts/slideLayout249.xml"/><Relationship Id="rId101" Type="http://schemas.openxmlformats.org/officeDocument/2006/relationships/slideLayout" Target="../slideLayouts/slideLayout25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9" Type="http://schemas.openxmlformats.org/officeDocument/2006/relationships/slideLayout" Target="../slideLayouts/slideLayout189.xml"/><Relationship Id="rId109" Type="http://schemas.openxmlformats.org/officeDocument/2006/relationships/slideLayout" Target="../slideLayouts/slideLayout259.xml"/><Relationship Id="rId34" Type="http://schemas.openxmlformats.org/officeDocument/2006/relationships/slideLayout" Target="../slideLayouts/slideLayout184.xml"/><Relationship Id="rId50" Type="http://schemas.openxmlformats.org/officeDocument/2006/relationships/slideLayout" Target="../slideLayouts/slideLayout200.xml"/><Relationship Id="rId55" Type="http://schemas.openxmlformats.org/officeDocument/2006/relationships/slideLayout" Target="../slideLayouts/slideLayout205.xml"/><Relationship Id="rId76" Type="http://schemas.openxmlformats.org/officeDocument/2006/relationships/slideLayout" Target="../slideLayouts/slideLayout226.xml"/><Relationship Id="rId97" Type="http://schemas.openxmlformats.org/officeDocument/2006/relationships/slideLayout" Target="../slideLayouts/slideLayout247.xml"/><Relationship Id="rId104" Type="http://schemas.openxmlformats.org/officeDocument/2006/relationships/slideLayout" Target="../slideLayouts/slideLayout254.xml"/><Relationship Id="rId120" Type="http://schemas.openxmlformats.org/officeDocument/2006/relationships/image" Target="../media/image1.emf"/><Relationship Id="rId7" Type="http://schemas.openxmlformats.org/officeDocument/2006/relationships/slideLayout" Target="../slideLayouts/slideLayout157.xml"/><Relationship Id="rId71" Type="http://schemas.openxmlformats.org/officeDocument/2006/relationships/slideLayout" Target="../slideLayouts/slideLayout221.xml"/><Relationship Id="rId92" Type="http://schemas.openxmlformats.org/officeDocument/2006/relationships/slideLayout" Target="../slideLayouts/slideLayout242.xml"/><Relationship Id="rId2" Type="http://schemas.openxmlformats.org/officeDocument/2006/relationships/slideLayout" Target="../slideLayouts/slideLayout152.xml"/><Relationship Id="rId29" Type="http://schemas.openxmlformats.org/officeDocument/2006/relationships/slideLayout" Target="../slideLayouts/slideLayout179.xml"/><Relationship Id="rId24" Type="http://schemas.openxmlformats.org/officeDocument/2006/relationships/slideLayout" Target="../slideLayouts/slideLayout174.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66" Type="http://schemas.openxmlformats.org/officeDocument/2006/relationships/slideLayout" Target="../slideLayouts/slideLayout216.xml"/><Relationship Id="rId87" Type="http://schemas.openxmlformats.org/officeDocument/2006/relationships/slideLayout" Target="../slideLayouts/slideLayout237.xml"/><Relationship Id="rId110" Type="http://schemas.openxmlformats.org/officeDocument/2006/relationships/slideLayout" Target="../slideLayouts/slideLayout260.xml"/><Relationship Id="rId115" Type="http://schemas.openxmlformats.org/officeDocument/2006/relationships/slideLayout" Target="../slideLayouts/slideLayout265.xml"/><Relationship Id="rId61" Type="http://schemas.openxmlformats.org/officeDocument/2006/relationships/slideLayout" Target="../slideLayouts/slideLayout211.xml"/><Relationship Id="rId82" Type="http://schemas.openxmlformats.org/officeDocument/2006/relationships/slideLayout" Target="../slideLayouts/slideLayout232.xml"/><Relationship Id="rId19" Type="http://schemas.openxmlformats.org/officeDocument/2006/relationships/slideLayout" Target="../slideLayouts/slideLayout169.xml"/><Relationship Id="rId14" Type="http://schemas.openxmlformats.org/officeDocument/2006/relationships/slideLayout" Target="../slideLayouts/slideLayout164.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56" Type="http://schemas.openxmlformats.org/officeDocument/2006/relationships/slideLayout" Target="../slideLayouts/slideLayout206.xml"/><Relationship Id="rId77" Type="http://schemas.openxmlformats.org/officeDocument/2006/relationships/slideLayout" Target="../slideLayouts/slideLayout227.xml"/><Relationship Id="rId100" Type="http://schemas.openxmlformats.org/officeDocument/2006/relationships/slideLayout" Target="../slideLayouts/slideLayout250.xml"/><Relationship Id="rId105" Type="http://schemas.openxmlformats.org/officeDocument/2006/relationships/slideLayout" Target="../slideLayouts/slideLayout255.xml"/><Relationship Id="rId8" Type="http://schemas.openxmlformats.org/officeDocument/2006/relationships/slideLayout" Target="../slideLayouts/slideLayout158.xml"/><Relationship Id="rId51" Type="http://schemas.openxmlformats.org/officeDocument/2006/relationships/slideLayout" Target="../slideLayouts/slideLayout201.xml"/><Relationship Id="rId72" Type="http://schemas.openxmlformats.org/officeDocument/2006/relationships/slideLayout" Target="../slideLayouts/slideLayout222.xml"/><Relationship Id="rId93" Type="http://schemas.openxmlformats.org/officeDocument/2006/relationships/slideLayout" Target="../slideLayouts/slideLayout243.xml"/><Relationship Id="rId98" Type="http://schemas.openxmlformats.org/officeDocument/2006/relationships/slideLayout" Target="../slideLayouts/slideLayout248.xml"/><Relationship Id="rId3" Type="http://schemas.openxmlformats.org/officeDocument/2006/relationships/slideLayout" Target="../slideLayouts/slideLayout153.xml"/><Relationship Id="rId25" Type="http://schemas.openxmlformats.org/officeDocument/2006/relationships/slideLayout" Target="../slideLayouts/slideLayout175.xml"/><Relationship Id="rId46" Type="http://schemas.openxmlformats.org/officeDocument/2006/relationships/slideLayout" Target="../slideLayouts/slideLayout196.xml"/><Relationship Id="rId67" Type="http://schemas.openxmlformats.org/officeDocument/2006/relationships/slideLayout" Target="../slideLayouts/slideLayout217.xml"/><Relationship Id="rId116" Type="http://schemas.openxmlformats.org/officeDocument/2006/relationships/slideLayout" Target="../slideLayouts/slideLayout266.xml"/><Relationship Id="rId20" Type="http://schemas.openxmlformats.org/officeDocument/2006/relationships/slideLayout" Target="../slideLayouts/slideLayout170.xml"/><Relationship Id="rId41" Type="http://schemas.openxmlformats.org/officeDocument/2006/relationships/slideLayout" Target="../slideLayouts/slideLayout191.xml"/><Relationship Id="rId62" Type="http://schemas.openxmlformats.org/officeDocument/2006/relationships/slideLayout" Target="../slideLayouts/slideLayout212.xml"/><Relationship Id="rId83" Type="http://schemas.openxmlformats.org/officeDocument/2006/relationships/slideLayout" Target="../slideLayouts/slideLayout233.xml"/><Relationship Id="rId88" Type="http://schemas.openxmlformats.org/officeDocument/2006/relationships/slideLayout" Target="../slideLayouts/slideLayout238.xml"/><Relationship Id="rId111" Type="http://schemas.openxmlformats.org/officeDocument/2006/relationships/slideLayout" Target="../slideLayouts/slideLayout261.xml"/><Relationship Id="rId15" Type="http://schemas.openxmlformats.org/officeDocument/2006/relationships/slideLayout" Target="../slideLayouts/slideLayout165.xml"/><Relationship Id="rId36" Type="http://schemas.openxmlformats.org/officeDocument/2006/relationships/slideLayout" Target="../slideLayouts/slideLayout186.xml"/><Relationship Id="rId57" Type="http://schemas.openxmlformats.org/officeDocument/2006/relationships/slideLayout" Target="../slideLayouts/slideLayout207.xml"/><Relationship Id="rId106" Type="http://schemas.openxmlformats.org/officeDocument/2006/relationships/slideLayout" Target="../slideLayouts/slideLayout2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6.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5.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120453"/>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 id="2147483975" r:id="rId43"/>
    <p:sldLayoutId id="2147483976" r:id="rId44"/>
    <p:sldLayoutId id="2147483977" r:id="rId45"/>
    <p:sldLayoutId id="2147483978" r:id="rId46"/>
    <p:sldLayoutId id="2147483979" r:id="rId47"/>
    <p:sldLayoutId id="2147483980" r:id="rId48"/>
    <p:sldLayoutId id="2147483981" r:id="rId49"/>
    <p:sldLayoutId id="2147483982" r:id="rId50"/>
    <p:sldLayoutId id="2147483983" r:id="rId51"/>
    <p:sldLayoutId id="2147483984" r:id="rId52"/>
    <p:sldLayoutId id="2147483985" r:id="rId53"/>
    <p:sldLayoutId id="2147483986" r:id="rId54"/>
    <p:sldLayoutId id="2147483987" r:id="rId55"/>
    <p:sldLayoutId id="2147483988" r:id="rId56"/>
    <p:sldLayoutId id="2147483989" r:id="rId57"/>
    <p:sldLayoutId id="2147483990" r:id="rId58"/>
    <p:sldLayoutId id="2147483991" r:id="rId59"/>
    <p:sldLayoutId id="2147483992" r:id="rId60"/>
    <p:sldLayoutId id="2147483993" r:id="rId61"/>
    <p:sldLayoutId id="2147483994" r:id="rId62"/>
    <p:sldLayoutId id="2147483995" r:id="rId63"/>
    <p:sldLayoutId id="2147483996" r:id="rId64"/>
    <p:sldLayoutId id="2147483997" r:id="rId65"/>
    <p:sldLayoutId id="2147483998" r:id="rId66"/>
    <p:sldLayoutId id="2147483999" r:id="rId67"/>
    <p:sldLayoutId id="2147484000" r:id="rId68"/>
    <p:sldLayoutId id="2147484001" r:id="rId69"/>
    <p:sldLayoutId id="2147484002" r:id="rId70"/>
    <p:sldLayoutId id="2147484003" r:id="rId71"/>
    <p:sldLayoutId id="2147484004" r:id="rId72"/>
    <p:sldLayoutId id="2147484005" r:id="rId73"/>
    <p:sldLayoutId id="2147484006" r:id="rId74"/>
    <p:sldLayoutId id="2147484007" r:id="rId75"/>
    <p:sldLayoutId id="2147484008" r:id="rId76"/>
    <p:sldLayoutId id="2147484009" r:id="rId77"/>
    <p:sldLayoutId id="2147484010" r:id="rId78"/>
    <p:sldLayoutId id="2147484011" r:id="rId79"/>
    <p:sldLayoutId id="2147484012" r:id="rId80"/>
    <p:sldLayoutId id="2147484013" r:id="rId81"/>
    <p:sldLayoutId id="2147484014" r:id="rId82"/>
    <p:sldLayoutId id="2147484015" r:id="rId83"/>
    <p:sldLayoutId id="2147484016" r:id="rId84"/>
    <p:sldLayoutId id="2147484017" r:id="rId85"/>
    <p:sldLayoutId id="2147484018" r:id="rId86"/>
    <p:sldLayoutId id="2147484019" r:id="rId87"/>
    <p:sldLayoutId id="2147484020" r:id="rId88"/>
    <p:sldLayoutId id="2147484021" r:id="rId89"/>
    <p:sldLayoutId id="2147484022" r:id="rId90"/>
    <p:sldLayoutId id="2147484023" r:id="rId91"/>
    <p:sldLayoutId id="2147484024" r:id="rId92"/>
    <p:sldLayoutId id="2147484025" r:id="rId93"/>
    <p:sldLayoutId id="2147484026" r:id="rId94"/>
    <p:sldLayoutId id="2147484027" r:id="rId95"/>
    <p:sldLayoutId id="2147484028" r:id="rId96"/>
    <p:sldLayoutId id="2147484029" r:id="rId97"/>
    <p:sldLayoutId id="2147484030" r:id="rId98"/>
    <p:sldLayoutId id="2147484031" r:id="rId99"/>
    <p:sldLayoutId id="2147484032" r:id="rId100"/>
    <p:sldLayoutId id="2147484033" r:id="rId101"/>
    <p:sldLayoutId id="2147484034" r:id="rId102"/>
    <p:sldLayoutId id="2147484035" r:id="rId103"/>
    <p:sldLayoutId id="2147484036" r:id="rId104"/>
    <p:sldLayoutId id="2147484037" r:id="rId105"/>
    <p:sldLayoutId id="2147484038" r:id="rId106"/>
    <p:sldLayoutId id="2147484039" r:id="rId107"/>
    <p:sldLayoutId id="2147484040" r:id="rId108"/>
    <p:sldLayoutId id="2147484041" r:id="rId109"/>
    <p:sldLayoutId id="2147484042" r:id="rId110"/>
    <p:sldLayoutId id="2147484043" r:id="rId111"/>
    <p:sldLayoutId id="2147484044" r:id="rId112"/>
    <p:sldLayoutId id="2147484045" r:id="rId113"/>
    <p:sldLayoutId id="2147484046" r:id="rId114"/>
    <p:sldLayoutId id="2147484047" r:id="rId115"/>
    <p:sldLayoutId id="2147484048" r:id="rId116"/>
    <p:sldLayoutId id="2147484049" r:id="rId117"/>
    <p:sldLayoutId id="2147484050"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D97C2-9351-E48A-B229-E07AAAD63A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CE503-C110-954A-1B0B-D206EC662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08A5C-3B7E-045D-B1C6-D9D08943E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0A6BE-0E74-44EC-A1C2-C690BCB6B12D}" type="datetime1">
              <a:rPr lang="en-US" smtClean="0"/>
              <a:t>10/6/2023</a:t>
            </a:fld>
            <a:endParaRPr lang="en-US"/>
          </a:p>
        </p:txBody>
      </p:sp>
      <p:sp>
        <p:nvSpPr>
          <p:cNvPr id="5" name="Footer Placeholder 4">
            <a:extLst>
              <a:ext uri="{FF2B5EF4-FFF2-40B4-BE49-F238E27FC236}">
                <a16:creationId xmlns:a16="http://schemas.microsoft.com/office/drawing/2014/main" id="{852386CF-9252-3A53-3B36-6F1A7C5F0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FA2FDBA7-2884-7A99-A10C-FE63CC153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62293-BBA2-4A7B-A9BF-DD60FF92DC87}" type="slidenum">
              <a:rPr lang="en-US" smtClean="0"/>
              <a:t>‹#›</a:t>
            </a:fld>
            <a:endParaRPr lang="en-US"/>
          </a:p>
        </p:txBody>
      </p:sp>
    </p:spTree>
    <p:extLst>
      <p:ext uri="{BB962C8B-B14F-4D97-AF65-F5344CB8AC3E}">
        <p14:creationId xmlns:p14="http://schemas.microsoft.com/office/powerpoint/2010/main" val="4276797048"/>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5.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dms/"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jpe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27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jpeg"/><Relationship Id="rId15" Type="http://schemas.openxmlformats.org/officeDocument/2006/relationships/image" Target="../media/image60.jpe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jpe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dbatools.io/commands/" TargetMode="External"/><Relationship Id="rId7" Type="http://schemas.openxmlformats.org/officeDocument/2006/relationships/hyperlink" Target="https://docs.dbatools.io/Copy-DbaLogin"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hyperlink" Target="https://learn.microsoft.com/en-us/azure/azure-sql/database/monitoring-sql-database-azure-monitor?view=azuresql" TargetMode="External"/><Relationship Id="rId5" Type="http://schemas.openxmlformats.org/officeDocument/2006/relationships/hyperlink" Target="https://learn.microsoft.com/en-us/azure/azure-sql/managed-instance/monitoring-sql-managed-instance-azure-monitor?view=azuresql" TargetMode="External"/><Relationship Id="rId4" Type="http://schemas.openxmlformats.org/officeDocument/2006/relationships/hyperlink" Target="https://learn.microsoft.com/en-us/azure/azure-sql/database/sql-insights-overview?view=azuresq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hyperlink" Target="https://docs.microsoft.com/en-us/azure/azure-sql/managed-instance/log-replay-service-migrat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zure-sql/managed-instance/link-feature"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dms/"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30.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50.xml"/></Relationships>
</file>

<file path=ppt/slides/_rels/slide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1.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522653" y="1352550"/>
            <a:ext cx="5147733" cy="277071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Scan the QR code on the room poster to fill out session and event evaluations</a:t>
            </a:r>
          </a:p>
        </p:txBody>
      </p:sp>
      <p:pic>
        <p:nvPicPr>
          <p:cNvPr id="4" name="Picture 3">
            <a:extLst>
              <a:ext uri="{FF2B5EF4-FFF2-40B4-BE49-F238E27FC236}">
                <a16:creationId xmlns:a16="http://schemas.microsoft.com/office/drawing/2014/main" id="{61F2ACD2-4290-F699-D4D4-EA7C7004D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14" y="1764291"/>
            <a:ext cx="5052096" cy="5059845"/>
          </a:xfrm>
          <a:prstGeom prst="rect">
            <a:avLst/>
          </a:prstGeom>
        </p:spPr>
      </p:pic>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6" y="357624"/>
            <a:ext cx="5525271" cy="1333686"/>
          </a:xfrm>
          <a:prstGeom prst="rect">
            <a:avLst/>
          </a:prstGeom>
        </p:spPr>
      </p:pic>
      <p:pic>
        <p:nvPicPr>
          <p:cNvPr id="8" name="Picture 7">
            <a:extLst>
              <a:ext uri="{FF2B5EF4-FFF2-40B4-BE49-F238E27FC236}">
                <a16:creationId xmlns:a16="http://schemas.microsoft.com/office/drawing/2014/main" id="{F71EF0D0-D8DF-2684-7B78-A0F90F8E042C}"/>
              </a:ext>
            </a:extLst>
          </p:cNvPr>
          <p:cNvPicPr>
            <a:picLocks noChangeAspect="1"/>
          </p:cNvPicPr>
          <p:nvPr/>
        </p:nvPicPr>
        <p:blipFill>
          <a:blip r:embed="rId4"/>
          <a:stretch>
            <a:fillRect/>
          </a:stretch>
        </p:blipFill>
        <p:spPr>
          <a:xfrm>
            <a:off x="7900835" y="4123266"/>
            <a:ext cx="2181529" cy="2191056"/>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Choosing our target </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1982081"/>
          </a:xfrm>
        </p:spPr>
        <p:txBody>
          <a:bodyPr/>
          <a:lstStyle/>
          <a:p>
            <a:pPr marL="457200" indent="-457200">
              <a:buFont typeface="Arial" panose="020B0604020202020204" pitchFamily="34" charset="0"/>
              <a:buChar char="•"/>
            </a:pPr>
            <a:r>
              <a:rPr lang="en-US"/>
              <a:t>Azure SQL DB or Managed Instance</a:t>
            </a:r>
          </a:p>
          <a:p>
            <a:pPr marL="457200" indent="-457200">
              <a:buFont typeface="Arial" panose="020B0604020202020204" pitchFamily="34" charset="0"/>
              <a:buChar char="•"/>
            </a:pPr>
            <a:r>
              <a:rPr lang="en-US"/>
              <a:t>Considerations from the previous slide</a:t>
            </a:r>
          </a:p>
          <a:p>
            <a:pPr marL="457200" indent="-457200">
              <a:buFont typeface="Arial" panose="020B0604020202020204" pitchFamily="34" charset="0"/>
              <a:buChar char="•"/>
            </a:pPr>
            <a:r>
              <a:rPr lang="en-US"/>
              <a:t>SKU recommendation </a:t>
            </a:r>
          </a:p>
          <a:p>
            <a:endParaRPr lang="en-US"/>
          </a:p>
        </p:txBody>
      </p:sp>
      <p:pic>
        <p:nvPicPr>
          <p:cNvPr id="4" name="Picture 3">
            <a:extLst>
              <a:ext uri="{FF2B5EF4-FFF2-40B4-BE49-F238E27FC236}">
                <a16:creationId xmlns:a16="http://schemas.microsoft.com/office/drawing/2014/main" id="{5ABF53E0-61EF-B8B3-6324-37B56D5E4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561" y="1841756"/>
            <a:ext cx="4657725" cy="2314575"/>
          </a:xfrm>
          <a:prstGeom prst="rect">
            <a:avLst/>
          </a:prstGeom>
        </p:spPr>
      </p:pic>
      <p:pic>
        <p:nvPicPr>
          <p:cNvPr id="1026" name="Picture 2" descr="Steps for migration to Azure SQL Managed Instance">
            <a:extLst>
              <a:ext uri="{FF2B5EF4-FFF2-40B4-BE49-F238E27FC236}">
                <a16:creationId xmlns:a16="http://schemas.microsoft.com/office/drawing/2014/main" id="{930B031E-0959-E5CE-8ED8-FE7DDFAAC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951" y="4485906"/>
            <a:ext cx="11713335" cy="205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51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57200"/>
            <a:ext cx="11018520" cy="553998"/>
          </a:xfrm>
        </p:spPr>
        <p:txBody>
          <a:bodyPr/>
          <a:lstStyle/>
          <a:p>
            <a:r>
              <a:rPr lang="en-US"/>
              <a:t>Tools to help choose our target</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6581" y="1844675"/>
            <a:ext cx="11018838" cy="7435882"/>
          </a:xfrm>
        </p:spPr>
        <p:txBody>
          <a:bodyPr vert="horz" wrap="square" lIns="0" tIns="0" rIns="0" bIns="0" rtlCol="0" anchor="t">
            <a:spAutoFit/>
          </a:bodyPr>
          <a:lstStyle/>
          <a:p>
            <a:pPr marL="457200" indent="-457200">
              <a:buFont typeface="Arial" panose="020B0604020202020204" pitchFamily="34" charset="0"/>
              <a:buChar char="•"/>
            </a:pPr>
            <a:r>
              <a:rPr lang="en-US" sz="3200"/>
              <a:t>Tools available to help evaluate and determine our target</a:t>
            </a:r>
          </a:p>
          <a:p>
            <a:pPr marL="914400" lvl="1" indent="-457200">
              <a:buFont typeface="Arial" panose="020B0604020202020204" pitchFamily="34" charset="0"/>
              <a:buChar char="•"/>
            </a:pPr>
            <a:r>
              <a:rPr lang="en-US" sz="2800">
                <a:cs typeface="Segoe UI" panose="020B0502040204020203" pitchFamily="34" charset="0"/>
              </a:rPr>
              <a:t>Azure Data Studio</a:t>
            </a:r>
          </a:p>
          <a:p>
            <a:pPr marL="1114425" lvl="2" indent="-457200">
              <a:buFont typeface="Arial" panose="020B0604020202020204" pitchFamily="34" charset="0"/>
              <a:buChar char="•"/>
            </a:pPr>
            <a:r>
              <a:rPr lang="en-US" sz="2400"/>
              <a:t>Evaluate breaking changes, compatibility, and SKU recommendations</a:t>
            </a:r>
          </a:p>
          <a:p>
            <a:pPr marL="1114425" lvl="2" indent="-457200">
              <a:buFont typeface="Arial" panose="020B0604020202020204" pitchFamily="34" charset="0"/>
              <a:buChar char="•"/>
            </a:pPr>
            <a:r>
              <a:rPr lang="en-US" sz="2400"/>
              <a:t>Can be used to migrate database(s) to Azure SQL MI, Azure Virtual Machines and Azure SQL Database</a:t>
            </a:r>
            <a:endParaRPr lang="en-US" sz="2400">
              <a:cs typeface="Segoe UI"/>
            </a:endParaRPr>
          </a:p>
          <a:p>
            <a:pPr marL="914400" lvl="1" indent="-457200">
              <a:buFont typeface="Arial" panose="020B0604020202020204" pitchFamily="34" charset="0"/>
              <a:buChar char="•"/>
            </a:pPr>
            <a:r>
              <a:rPr lang="en-US" sz="2800">
                <a:cs typeface="Segoe UI" panose="020B0502040204020203" pitchFamily="34" charset="0"/>
              </a:rPr>
              <a:t>Data Migration Assistant </a:t>
            </a:r>
          </a:p>
          <a:p>
            <a:pPr marL="1114425" lvl="2" indent="-457200">
              <a:buFont typeface="Arial" panose="020B0604020202020204" pitchFamily="34" charset="0"/>
              <a:buChar char="•"/>
            </a:pPr>
            <a:r>
              <a:rPr lang="en-US" sz="2400" i="1" u="sng"/>
              <a:t>Start leveraging ADS with SQL Migration Extension</a:t>
            </a:r>
          </a:p>
          <a:p>
            <a:pPr marL="1114425" lvl="2" indent="-457200">
              <a:buFont typeface="Arial" panose="020B0604020202020204" pitchFamily="34" charset="0"/>
              <a:buChar char="•"/>
            </a:pPr>
            <a:r>
              <a:rPr lang="en-US" sz="2400"/>
              <a:t>Evaluate breaking changes, compatibility, and SKU recommendations</a:t>
            </a:r>
          </a:p>
          <a:p>
            <a:pPr marL="1114425" lvl="2" indent="-457200">
              <a:buFont typeface="Arial" panose="020B0604020202020204" pitchFamily="34" charset="0"/>
              <a:buChar char="•"/>
            </a:pPr>
            <a:r>
              <a:rPr lang="en-US" sz="2400"/>
              <a:t>Can be used to migrate database(s) to Azure SQL DB</a:t>
            </a:r>
          </a:p>
          <a:p>
            <a:pPr marL="914400" lvl="1" indent="-457200">
              <a:buFont typeface="Arial" panose="020B0604020202020204" pitchFamily="34" charset="0"/>
              <a:buChar char="•"/>
            </a:pPr>
            <a:endParaRPr lang="en-US"/>
          </a:p>
          <a:p>
            <a:endParaRPr lang="en-US"/>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a:p>
            <a:pPr marL="914400" lvl="1" indent="-457200">
              <a:buFont typeface="Arial" panose="020B0604020202020204" pitchFamily="34" charset="0"/>
              <a:buChar char="•"/>
            </a:pPr>
            <a:endParaRPr lang="en-US"/>
          </a:p>
          <a:p>
            <a:pPr marL="457200" indent="-45720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14851977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ADS SQL Migration to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t>ADS SQL Migration Steps </a:t>
            </a:r>
          </a:p>
          <a:p>
            <a:pPr marL="914400" lvl="1" indent="-457200">
              <a:buFont typeface="Arial" panose="020B0604020202020204" pitchFamily="34" charset="0"/>
              <a:buChar char="•"/>
            </a:pPr>
            <a:r>
              <a:rPr lang="en-US"/>
              <a:t>Identify Backup Source Location </a:t>
            </a:r>
          </a:p>
          <a:p>
            <a:pPr marL="914400" lvl="1" indent="-457200">
              <a:buFont typeface="Arial" panose="020B0604020202020204" pitchFamily="34" charset="0"/>
              <a:buChar char="•"/>
            </a:pPr>
            <a:r>
              <a:rPr lang="en-US"/>
              <a:t>Compatibility check </a:t>
            </a:r>
          </a:p>
          <a:p>
            <a:pPr marL="914400" lvl="1" indent="-457200">
              <a:buFont typeface="Arial" panose="020B0604020202020204" pitchFamily="34" charset="0"/>
              <a:buChar char="•"/>
            </a:pPr>
            <a:r>
              <a:rPr lang="en-US"/>
              <a:t>SKU recommendation </a:t>
            </a:r>
          </a:p>
          <a:p>
            <a:pPr marL="914400" lvl="1" indent="-457200">
              <a:buFont typeface="Arial" panose="020B0604020202020204" pitchFamily="34" charset="0"/>
              <a:buChar char="•"/>
            </a:pPr>
            <a:r>
              <a:rPr lang="en-US"/>
              <a:t>Create Data Migration Service  </a:t>
            </a:r>
          </a:p>
          <a:p>
            <a:pPr marL="914400" lvl="1" indent="-457200">
              <a:buFont typeface="Arial" panose="020B0604020202020204" pitchFamily="34" charset="0"/>
              <a:buChar char="•"/>
            </a:pPr>
            <a:r>
              <a:rPr lang="en-US"/>
              <a:t>Migration (Online/Offline) </a:t>
            </a:r>
          </a:p>
          <a:p>
            <a:pPr marL="914400" lvl="1" indent="-457200">
              <a:buFont typeface="Arial" panose="020B0604020202020204" pitchFamily="34" charset="0"/>
              <a:buChar char="•"/>
            </a:pPr>
            <a:r>
              <a:rPr lang="en-US"/>
              <a:t>Monitor and Cutover of Migration </a:t>
            </a:r>
          </a:p>
        </p:txBody>
      </p:sp>
      <p:pic>
        <p:nvPicPr>
          <p:cNvPr id="6" name="Picture 5">
            <a:extLst>
              <a:ext uri="{FF2B5EF4-FFF2-40B4-BE49-F238E27FC236}">
                <a16:creationId xmlns:a16="http://schemas.microsoft.com/office/drawing/2014/main" id="{D7E4946F-A75B-4528-789D-C6BFC7991E3D}"/>
              </a:ext>
            </a:extLst>
          </p:cNvPr>
          <p:cNvPicPr>
            <a:picLocks noChangeAspect="1"/>
          </p:cNvPicPr>
          <p:nvPr/>
        </p:nvPicPr>
        <p:blipFill>
          <a:blip r:embed="rId3"/>
          <a:stretch>
            <a:fillRect/>
          </a:stretch>
        </p:blipFill>
        <p:spPr>
          <a:xfrm>
            <a:off x="584200" y="4792629"/>
            <a:ext cx="7207620" cy="1543129"/>
          </a:xfrm>
          <a:prstGeom prst="rect">
            <a:avLst/>
          </a:prstGeom>
        </p:spPr>
      </p:pic>
    </p:spTree>
    <p:extLst>
      <p:ext uri="{BB962C8B-B14F-4D97-AF65-F5344CB8AC3E}">
        <p14:creationId xmlns:p14="http://schemas.microsoft.com/office/powerpoint/2010/main" val="29283697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1FE62-534C-D563-7509-A7CF273A5C13}"/>
              </a:ext>
            </a:extLst>
          </p:cNvPr>
          <p:cNvSpPr>
            <a:spLocks noGrp="1"/>
          </p:cNvSpPr>
          <p:nvPr>
            <p:ph type="title"/>
          </p:nvPr>
        </p:nvSpPr>
        <p:spPr>
          <a:xfrm>
            <a:off x="598279" y="2255886"/>
            <a:ext cx="9144000" cy="1994392"/>
          </a:xfrm>
        </p:spPr>
        <p:txBody>
          <a:bodyPr/>
          <a:lstStyle/>
          <a:p>
            <a:r>
              <a:rPr lang="en-US"/>
              <a:t>Demo: Examine Backups</a:t>
            </a:r>
            <a:br>
              <a:rPr lang="en-US"/>
            </a:br>
            <a:r>
              <a:rPr lang="en-US"/>
              <a:t>Demo : Compatibility check </a:t>
            </a:r>
            <a:br>
              <a:rPr lang="en-US"/>
            </a:br>
            <a:r>
              <a:rPr lang="en-US"/>
              <a:t>Demo : SKU recommendation</a:t>
            </a:r>
            <a:br>
              <a:rPr lang="en-US"/>
            </a:br>
            <a:r>
              <a:rPr lang="en-US"/>
              <a:t>Demo : Create Data Migration Service</a:t>
            </a:r>
          </a:p>
        </p:txBody>
      </p:sp>
      <p:sp>
        <p:nvSpPr>
          <p:cNvPr id="5" name="Text Placeholder 4">
            <a:extLst>
              <a:ext uri="{FF2B5EF4-FFF2-40B4-BE49-F238E27FC236}">
                <a16:creationId xmlns:a16="http://schemas.microsoft.com/office/drawing/2014/main" id="{20C13A4C-3F29-15EC-335C-8FB782E02E42}"/>
              </a:ext>
            </a:extLst>
          </p:cNvPr>
          <p:cNvSpPr>
            <a:spLocks noGrp="1"/>
          </p:cNvSpPr>
          <p:nvPr>
            <p:ph type="body" sz="quarter" idx="12"/>
          </p:nvPr>
        </p:nvSpPr>
        <p:spPr>
          <a:xfrm>
            <a:off x="598279" y="4695776"/>
            <a:ext cx="9144000" cy="338554"/>
          </a:xfrm>
        </p:spPr>
        <p:txBody>
          <a:bodyPr/>
          <a:lstStyle/>
          <a:p>
            <a:r>
              <a:rPr lang="en-US"/>
              <a:t>Daniel</a:t>
            </a:r>
          </a:p>
        </p:txBody>
      </p:sp>
    </p:spTree>
    <p:extLst>
      <p:ext uri="{BB962C8B-B14F-4D97-AF65-F5344CB8AC3E}">
        <p14:creationId xmlns:p14="http://schemas.microsoft.com/office/powerpoint/2010/main" val="284488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750869" cy="2412968"/>
          </a:xfrm>
        </p:spPr>
        <p:txBody>
          <a:bodyPr/>
          <a:lstStyle/>
          <a:p>
            <a:pPr marL="457200" indent="-457200">
              <a:buFont typeface="Arial" panose="020B0604020202020204" pitchFamily="34" charset="0"/>
              <a:buChar char="•"/>
            </a:pPr>
            <a:r>
              <a:rPr lang="en-US"/>
              <a:t>Backup and restore</a:t>
            </a:r>
          </a:p>
          <a:p>
            <a:pPr marL="457200" indent="-457200">
              <a:buFont typeface="Arial" panose="020B0604020202020204" pitchFamily="34" charset="0"/>
              <a:buChar char="•"/>
            </a:pPr>
            <a:r>
              <a:rPr lang="en-US"/>
              <a:t>Log Replay Service (LRS)  </a:t>
            </a:r>
          </a:p>
          <a:p>
            <a:pPr marL="457200" indent="-457200">
              <a:buFont typeface="Arial" panose="020B0604020202020204" pitchFamily="34" charset="0"/>
              <a:buChar char="•"/>
            </a:pPr>
            <a:r>
              <a:rPr lang="en-US"/>
              <a:t>Managed Instance Link</a:t>
            </a:r>
          </a:p>
          <a:p>
            <a:pPr marL="457200" indent="-457200">
              <a:buFont typeface="Arial" panose="020B0604020202020204" pitchFamily="34" charset="0"/>
              <a:buChar char="•"/>
            </a:pPr>
            <a:r>
              <a:rPr lang="en-US"/>
              <a:t>Azure Data Studio with Azure SQL Migration Extension  ( We will Demo this )</a:t>
            </a:r>
          </a:p>
        </p:txBody>
      </p:sp>
      <p:pic>
        <p:nvPicPr>
          <p:cNvPr id="5" name="Picture 4">
            <a:extLst>
              <a:ext uri="{FF2B5EF4-FFF2-40B4-BE49-F238E27FC236}">
                <a16:creationId xmlns:a16="http://schemas.microsoft.com/office/drawing/2014/main" id="{F22179CF-49F9-E52A-D86C-A05486C12384}"/>
              </a:ext>
            </a:extLst>
          </p:cNvPr>
          <p:cNvPicPr>
            <a:picLocks noChangeAspect="1"/>
          </p:cNvPicPr>
          <p:nvPr/>
        </p:nvPicPr>
        <p:blipFill>
          <a:blip r:embed="rId3"/>
          <a:stretch>
            <a:fillRect/>
          </a:stretch>
        </p:blipFill>
        <p:spPr>
          <a:xfrm>
            <a:off x="9064531" y="1844675"/>
            <a:ext cx="2542252" cy="3164098"/>
          </a:xfrm>
          <a:prstGeom prst="rect">
            <a:avLst/>
          </a:prstGeom>
        </p:spPr>
      </p:pic>
    </p:spTree>
    <p:extLst>
      <p:ext uri="{BB962C8B-B14F-4D97-AF65-F5344CB8AC3E}">
        <p14:creationId xmlns:p14="http://schemas.microsoft.com/office/powerpoint/2010/main" val="5173283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Azure Data Studio with Azure SQL Migration Extension</a:t>
            </a:r>
            <a:endParaRPr lang="en-US"/>
          </a:p>
          <a:p>
            <a:pPr marL="914400" lvl="1" indent="-457200">
              <a:buFont typeface="Arial" panose="020B0604020202020204" pitchFamily="34" charset="0"/>
              <a:buChar char="•"/>
            </a:pPr>
            <a:r>
              <a:rPr lang="en-US"/>
              <a:t>Migrate to Azure Managed Instance, SQL DB, or SQL Server on Azure Virtual Machine</a:t>
            </a:r>
          </a:p>
          <a:p>
            <a:pPr marL="914400" lvl="1" indent="-457200">
              <a:buFont typeface="Arial" panose="020B0604020202020204" pitchFamily="34" charset="0"/>
              <a:buChar char="•"/>
            </a:pPr>
            <a:r>
              <a:rPr lang="en-US"/>
              <a:t>Step by step wizard: Assessment, Recommendation, Migration</a:t>
            </a:r>
          </a:p>
          <a:p>
            <a:pPr marL="914400" lvl="1" indent="-457200">
              <a:buFont typeface="Arial" panose="020B0604020202020204" pitchFamily="34" charset="0"/>
              <a:buChar char="•"/>
            </a:pPr>
            <a:r>
              <a:rPr lang="en-US"/>
              <a:t>Online and Offline</a:t>
            </a:r>
          </a:p>
          <a:p>
            <a:pPr marL="914400" lvl="1" indent="-457200">
              <a:buFont typeface="Arial" panose="020B0604020202020204" pitchFamily="34" charset="0"/>
              <a:buChar char="•"/>
            </a:pPr>
            <a:r>
              <a:rPr lang="en-US"/>
              <a:t>Powered by Data Migration Service </a:t>
            </a:r>
          </a:p>
          <a:p>
            <a:pPr marL="914400" lvl="1" indent="-457200">
              <a:buFont typeface="Arial" panose="020B0604020202020204" pitchFamily="34" charset="0"/>
              <a:buChar char="•"/>
            </a:pPr>
            <a:r>
              <a:rPr lang="en-US"/>
              <a:t>Leverage self hosted integration runtime to source SQL Server backups on-premises </a:t>
            </a:r>
          </a:p>
          <a:p>
            <a:pPr marL="914400" lvl="1" indent="-457200">
              <a:buFont typeface="Arial" panose="020B0604020202020204" pitchFamily="34" charset="0"/>
              <a:buChar char="•"/>
            </a:pPr>
            <a:r>
              <a:rPr lang="en-US"/>
              <a:t>Automate with PowerShell or Azure CLI (Preview)</a:t>
            </a:r>
          </a:p>
        </p:txBody>
      </p:sp>
      <p:pic>
        <p:nvPicPr>
          <p:cNvPr id="4" name="Picture 3">
            <a:extLst>
              <a:ext uri="{FF2B5EF4-FFF2-40B4-BE49-F238E27FC236}">
                <a16:creationId xmlns:a16="http://schemas.microsoft.com/office/drawing/2014/main" id="{5CBE0C5F-2266-38EF-AD28-6FA1DB9C8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856" y="5123772"/>
            <a:ext cx="4712841" cy="1277028"/>
          </a:xfrm>
          <a:prstGeom prst="rect">
            <a:avLst/>
          </a:prstGeom>
        </p:spPr>
      </p:pic>
    </p:spTree>
    <p:extLst>
      <p:ext uri="{BB962C8B-B14F-4D97-AF65-F5344CB8AC3E}">
        <p14:creationId xmlns:p14="http://schemas.microsoft.com/office/powerpoint/2010/main" val="11810674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96797"/>
            <a:ext cx="11018520" cy="1661993"/>
          </a:xfrm>
        </p:spPr>
        <p:txBody>
          <a:bodyPr/>
          <a:lstStyle/>
          <a:p>
            <a:br>
              <a:rPr lang="en-US"/>
            </a:br>
            <a:r>
              <a:rPr lang="en-US"/>
              <a:t>Azure SQL Migration extension for Azure Data Studio</a:t>
            </a:r>
            <a:br>
              <a:rPr lang="en-US" b="1" i="0">
                <a:solidFill>
                  <a:srgbClr val="E6E6E6"/>
                </a:solidFill>
                <a:effectLst/>
                <a:latin typeface="Segoe UI" panose="020B0502040204020203" pitchFamily="34" charset="0"/>
              </a:rPr>
            </a:br>
            <a:endParaRPr lang="en-US"/>
          </a:p>
        </p:txBody>
      </p:sp>
      <p:pic>
        <p:nvPicPr>
          <p:cNvPr id="7" name="Picture 6">
            <a:extLst>
              <a:ext uri="{FF2B5EF4-FFF2-40B4-BE49-F238E27FC236}">
                <a16:creationId xmlns:a16="http://schemas.microsoft.com/office/drawing/2014/main" id="{ECFD7A49-B294-9E79-09B2-4D7F99B8698F}"/>
              </a:ext>
            </a:extLst>
          </p:cNvPr>
          <p:cNvPicPr>
            <a:picLocks noChangeAspect="1"/>
          </p:cNvPicPr>
          <p:nvPr/>
        </p:nvPicPr>
        <p:blipFill>
          <a:blip r:embed="rId3"/>
          <a:stretch>
            <a:fillRect/>
          </a:stretch>
        </p:blipFill>
        <p:spPr>
          <a:xfrm>
            <a:off x="1412739" y="1569624"/>
            <a:ext cx="9366522" cy="5135976"/>
          </a:xfrm>
          <a:prstGeom prst="rect">
            <a:avLst/>
          </a:prstGeom>
        </p:spPr>
      </p:pic>
    </p:spTree>
    <p:extLst>
      <p:ext uri="{BB962C8B-B14F-4D97-AF65-F5344CB8AC3E}">
        <p14:creationId xmlns:p14="http://schemas.microsoft.com/office/powerpoint/2010/main" val="38659531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ADS SQL Migration to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t>ADS SQL Migration Steps </a:t>
            </a:r>
          </a:p>
          <a:p>
            <a:pPr marL="914400" lvl="1" indent="-457200">
              <a:buFont typeface="Arial" panose="020B0604020202020204" pitchFamily="34" charset="0"/>
              <a:buChar char="•"/>
            </a:pPr>
            <a:r>
              <a:rPr lang="en-US" strike="sngStrike"/>
              <a:t>Identify Backup Source Location </a:t>
            </a:r>
          </a:p>
          <a:p>
            <a:pPr marL="914400" lvl="1" indent="-457200">
              <a:buFont typeface="Arial" panose="020B0604020202020204" pitchFamily="34" charset="0"/>
              <a:buChar char="•"/>
            </a:pPr>
            <a:r>
              <a:rPr lang="en-US" strike="sngStrike"/>
              <a:t>Create Data Migration Service  </a:t>
            </a:r>
          </a:p>
          <a:p>
            <a:pPr marL="914400" lvl="1" indent="-457200">
              <a:buFont typeface="Arial" panose="020B0604020202020204" pitchFamily="34" charset="0"/>
              <a:buChar char="•"/>
            </a:pPr>
            <a:r>
              <a:rPr lang="en-US" strike="sngStrike"/>
              <a:t>Compatibility check </a:t>
            </a:r>
          </a:p>
          <a:p>
            <a:pPr marL="914400" lvl="1" indent="-457200">
              <a:buFont typeface="Arial" panose="020B0604020202020204" pitchFamily="34" charset="0"/>
              <a:buChar char="•"/>
            </a:pPr>
            <a:r>
              <a:rPr lang="en-US" strike="sngStrike"/>
              <a:t>SKU recommendation</a:t>
            </a:r>
            <a:r>
              <a:rPr lang="en-US"/>
              <a:t> </a:t>
            </a:r>
          </a:p>
          <a:p>
            <a:pPr marL="914400" lvl="1" indent="-457200">
              <a:buFont typeface="Arial" panose="020B0604020202020204" pitchFamily="34" charset="0"/>
              <a:buChar char="•"/>
            </a:pPr>
            <a:r>
              <a:rPr lang="en-US"/>
              <a:t>Migration (Online/Offline) </a:t>
            </a:r>
          </a:p>
          <a:p>
            <a:pPr marL="914400" lvl="1" indent="-457200">
              <a:buFont typeface="Arial" panose="020B0604020202020204" pitchFamily="34" charset="0"/>
              <a:buChar char="•"/>
            </a:pPr>
            <a:r>
              <a:rPr lang="en-US"/>
              <a:t>Monitor and Cutover of Migration </a:t>
            </a:r>
          </a:p>
        </p:txBody>
      </p:sp>
      <p:pic>
        <p:nvPicPr>
          <p:cNvPr id="6" name="Picture 5">
            <a:extLst>
              <a:ext uri="{FF2B5EF4-FFF2-40B4-BE49-F238E27FC236}">
                <a16:creationId xmlns:a16="http://schemas.microsoft.com/office/drawing/2014/main" id="{D7E4946F-A75B-4528-789D-C6BFC7991E3D}"/>
              </a:ext>
            </a:extLst>
          </p:cNvPr>
          <p:cNvPicPr>
            <a:picLocks noChangeAspect="1"/>
          </p:cNvPicPr>
          <p:nvPr/>
        </p:nvPicPr>
        <p:blipFill>
          <a:blip r:embed="rId3"/>
          <a:stretch>
            <a:fillRect/>
          </a:stretch>
        </p:blipFill>
        <p:spPr>
          <a:xfrm>
            <a:off x="584200" y="4792629"/>
            <a:ext cx="7207620" cy="1543129"/>
          </a:xfrm>
          <a:prstGeom prst="rect">
            <a:avLst/>
          </a:prstGeom>
        </p:spPr>
      </p:pic>
    </p:spTree>
    <p:extLst>
      <p:ext uri="{BB962C8B-B14F-4D97-AF65-F5344CB8AC3E}">
        <p14:creationId xmlns:p14="http://schemas.microsoft.com/office/powerpoint/2010/main" val="14186373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1FE62-534C-D563-7509-A7CF273A5C13}"/>
              </a:ext>
            </a:extLst>
          </p:cNvPr>
          <p:cNvSpPr>
            <a:spLocks noGrp="1"/>
          </p:cNvSpPr>
          <p:nvPr>
            <p:ph type="title"/>
          </p:nvPr>
        </p:nvSpPr>
        <p:spPr>
          <a:xfrm>
            <a:off x="585216" y="2534625"/>
            <a:ext cx="9144000" cy="997196"/>
          </a:xfrm>
        </p:spPr>
        <p:txBody>
          <a:bodyPr/>
          <a:lstStyle/>
          <a:p>
            <a:r>
              <a:rPr lang="en-US"/>
              <a:t>Demo : Migration (Online/Offline)</a:t>
            </a:r>
            <a:br>
              <a:rPr lang="en-US"/>
            </a:br>
            <a:r>
              <a:rPr lang="en-US"/>
              <a:t>Demo : Monitor and Cutover of Migration </a:t>
            </a:r>
          </a:p>
        </p:txBody>
      </p:sp>
      <p:sp>
        <p:nvSpPr>
          <p:cNvPr id="5" name="Text Placeholder 4">
            <a:extLst>
              <a:ext uri="{FF2B5EF4-FFF2-40B4-BE49-F238E27FC236}">
                <a16:creationId xmlns:a16="http://schemas.microsoft.com/office/drawing/2014/main" id="{20C13A4C-3F29-15EC-335C-8FB782E02E42}"/>
              </a:ext>
            </a:extLst>
          </p:cNvPr>
          <p:cNvSpPr>
            <a:spLocks noGrp="1"/>
          </p:cNvSpPr>
          <p:nvPr>
            <p:ph type="body" sz="quarter" idx="12"/>
          </p:nvPr>
        </p:nvSpPr>
        <p:spPr/>
        <p:txBody>
          <a:bodyPr/>
          <a:lstStyle/>
          <a:p>
            <a:r>
              <a:rPr lang="en-US"/>
              <a:t>Daniel</a:t>
            </a:r>
          </a:p>
        </p:txBody>
      </p:sp>
    </p:spTree>
    <p:extLst>
      <p:ext uri="{BB962C8B-B14F-4D97-AF65-F5344CB8AC3E}">
        <p14:creationId xmlns:p14="http://schemas.microsoft.com/office/powerpoint/2010/main" val="44559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a:t>Post-Migration</a:t>
            </a:r>
          </a:p>
        </p:txBody>
      </p:sp>
    </p:spTree>
    <p:extLst>
      <p:ext uri="{BB962C8B-B14F-4D97-AF65-F5344CB8AC3E}">
        <p14:creationId xmlns:p14="http://schemas.microsoft.com/office/powerpoint/2010/main" val="37598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612194"/>
            <a:ext cx="12180358" cy="1236323"/>
          </a:xfrm>
          <a:prstGeom prst="rect">
            <a:avLst/>
          </a:prstGeom>
          <a:gradFill flip="none" rotWithShape="1">
            <a:gsLst>
              <a:gs pos="0">
                <a:schemeClr val="tx1">
                  <a:lumMod val="50000"/>
                  <a:lumOff val="50000"/>
                </a:schemeClr>
              </a:gs>
              <a:gs pos="85000">
                <a:srgbClr val="FFFFFF"/>
              </a:gs>
              <a:gs pos="95413">
                <a:schemeClr val="tx1">
                  <a:lumMod val="50000"/>
                  <a:lumOff val="50000"/>
                </a:schemeClr>
              </a:gs>
              <a:gs pos="19000">
                <a:schemeClr val="bg1"/>
              </a:gs>
            </a:gsLst>
            <a:lin ang="5400000" scaled="1"/>
            <a:tileRect/>
          </a:gra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Berlin Sans FB" panose="020E0602020502020306" pitchFamily="34" charset="0"/>
                <a:ea typeface="+mn-ea"/>
                <a:cs typeface="+mn-cs"/>
              </a:rPr>
              <a:t>Thank you, Sponsors!</a:t>
            </a:r>
            <a:endParaRPr kumimoji="0" lang="en-US" altLang="en-US" sz="2000" b="0" i="0" u="none" strike="noStrike" kern="1200" cap="none" spc="0" normalizeH="0" baseline="0" noProof="0" dirty="0">
              <a:ln>
                <a:noFill/>
              </a:ln>
              <a:solidFill>
                <a:prstClr val="white"/>
              </a:solidFill>
              <a:effectLst/>
              <a:uLnTx/>
              <a:uFillTx/>
              <a:latin typeface="Berlin Sans FB" panose="020E0602020502020306"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dirty="0">
              <a:ln>
                <a:noFill/>
              </a:ln>
              <a:solidFill>
                <a:prstClr val="white"/>
              </a:solidFill>
              <a:effectLst/>
              <a:uLnTx/>
              <a:uFillTx/>
              <a:latin typeface="Berlin Sans FB" panose="020E0602020502020306" pitchFamily="34" charset="0"/>
              <a:ea typeface="+mn-ea"/>
              <a:cs typeface="+mn-cs"/>
            </a:endParaRPr>
          </a:p>
        </p:txBody>
      </p:sp>
      <p:pic>
        <p:nvPicPr>
          <p:cNvPr id="1064" name="Picture 40">
            <a:extLst>
              <a:ext uri="{FF2B5EF4-FFF2-40B4-BE49-F238E27FC236}">
                <a16:creationId xmlns:a16="http://schemas.microsoft.com/office/drawing/2014/main" id="{36506C78-B6AE-C975-F995-560BBC21E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996" y="1250002"/>
            <a:ext cx="2670609" cy="71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971" y="2311401"/>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7" name="Picture 53">
            <a:extLst>
              <a:ext uri="{FF2B5EF4-FFF2-40B4-BE49-F238E27FC236}">
                <a16:creationId xmlns:a16="http://schemas.microsoft.com/office/drawing/2014/main" id="{2861DA42-684A-DA51-47E6-6794696AA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4313970"/>
            <a:ext cx="1828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0" y="5519515"/>
            <a:ext cx="1744133" cy="1384995"/>
          </a:xfrm>
          <a:prstGeom prst="rect">
            <a:avLst/>
          </a:prstGeom>
          <a:noFill/>
        </p:spPr>
        <p:txBody>
          <a:bodyPr wrap="squar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Berlin Sans FB" panose="020E0602020502020306" pitchFamily="34" charset="0"/>
                <a:ea typeface="+mn-ea"/>
                <a:cs typeface="+mn-cs"/>
              </a:rPr>
              <a:t>Join Our Local User Groups:</a:t>
            </a:r>
            <a:endParaRPr kumimoji="0" lang="en-US" altLang="en-US" sz="1800" b="0" i="0" u="none" strike="noStrike" kern="1200" cap="none" spc="0" normalizeH="0" baseline="0" noProof="0" dirty="0">
              <a:ln>
                <a:noFill/>
              </a:ln>
              <a:solidFill>
                <a:prstClr val="black"/>
              </a:solidFill>
              <a:effectLst/>
              <a:uLnTx/>
              <a:uFillTx/>
              <a:latin typeface="Berlin Sans FB" panose="020E0602020502020306" pitchFamily="34" charset="0"/>
              <a:ea typeface="+mn-ea"/>
              <a:cs typeface="+mn-cs"/>
            </a:endParaRPr>
          </a:p>
        </p:txBody>
      </p:sp>
      <p:pic>
        <p:nvPicPr>
          <p:cNvPr id="1033" name="Picture 9">
            <a:extLst>
              <a:ext uri="{FF2B5EF4-FFF2-40B4-BE49-F238E27FC236}">
                <a16:creationId xmlns:a16="http://schemas.microsoft.com/office/drawing/2014/main" id="{0BC34CB0-773A-76CF-F6B7-7A2FEB8CA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32" y="4622094"/>
            <a:ext cx="2692401" cy="74041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CB0B6CE-D6C9-DA8C-14C2-115DB458A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663" y="3209948"/>
            <a:ext cx="3159401" cy="128597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F1C9983F-E84F-D1B5-E889-8D60E0AAA5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6533" y="1308725"/>
            <a:ext cx="3933825" cy="59552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1219" y="2196420"/>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8800" y="4972560"/>
            <a:ext cx="1828800" cy="31646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545" y="968061"/>
            <a:ext cx="221932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Tech Jobs, You'll Love | TEKsystems Careers">
            <a:extLst>
              <a:ext uri="{FF2B5EF4-FFF2-40B4-BE49-F238E27FC236}">
                <a16:creationId xmlns:a16="http://schemas.microsoft.com/office/drawing/2014/main" id="{7079EAD0-7C8E-1815-C7F3-F0B7EA9F16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4393" y="2930263"/>
            <a:ext cx="384810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Elastic Logo PNG Transparent &amp; SVG Vector - Freebie Supply">
            <a:extLst>
              <a:ext uri="{FF2B5EF4-FFF2-40B4-BE49-F238E27FC236}">
                <a16:creationId xmlns:a16="http://schemas.microsoft.com/office/drawing/2014/main" id="{00D0E1D2-221B-26B5-0259-3549A58AFF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48800" y="3447258"/>
            <a:ext cx="1828800" cy="627221"/>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Soaring Eagle Data Solutions">
            <a:extLst>
              <a:ext uri="{FF2B5EF4-FFF2-40B4-BE49-F238E27FC236}">
                <a16:creationId xmlns:a16="http://schemas.microsoft.com/office/drawing/2014/main" id="{132F1C73-2539-2223-6E09-DA1E64DC45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1219" y="4351075"/>
            <a:ext cx="3530949" cy="1134948"/>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3625" y="5840028"/>
            <a:ext cx="1744133" cy="65405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56927" y="6006503"/>
            <a:ext cx="1815188" cy="4110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A5F454-F8C0-EBA9-7FA4-76EC351F3943}"/>
              </a:ext>
            </a:extLst>
          </p:cNvPr>
          <p:cNvPicPr>
            <a:picLocks noChangeAspect="1"/>
          </p:cNvPicPr>
          <p:nvPr/>
        </p:nvPicPr>
        <p:blipFill>
          <a:blip r:embed="rId16"/>
          <a:stretch>
            <a:fillRect/>
          </a:stretch>
        </p:blipFill>
        <p:spPr>
          <a:xfrm>
            <a:off x="9803807" y="5849308"/>
            <a:ext cx="845667" cy="740346"/>
          </a:xfrm>
          <a:prstGeom prst="rect">
            <a:avLst/>
          </a:prstGeom>
        </p:spPr>
      </p:pic>
      <p:pic>
        <p:nvPicPr>
          <p:cNvPr id="8" name="Picture 7">
            <a:extLst>
              <a:ext uri="{FF2B5EF4-FFF2-40B4-BE49-F238E27FC236}">
                <a16:creationId xmlns:a16="http://schemas.microsoft.com/office/drawing/2014/main" id="{E108BF0A-B3C6-D885-F8FD-9B34321AB492}"/>
              </a:ext>
            </a:extLst>
          </p:cNvPr>
          <p:cNvPicPr>
            <a:picLocks noChangeAspect="1"/>
          </p:cNvPicPr>
          <p:nvPr/>
        </p:nvPicPr>
        <p:blipFill>
          <a:blip r:embed="rId17"/>
          <a:stretch>
            <a:fillRect/>
          </a:stretch>
        </p:blipFill>
        <p:spPr>
          <a:xfrm>
            <a:off x="10725058" y="5911064"/>
            <a:ext cx="663521" cy="669419"/>
          </a:xfrm>
          <a:prstGeom prst="rect">
            <a:avLst/>
          </a:prstGeom>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18"/>
          <a:stretch>
            <a:fillRect/>
          </a:stretch>
        </p:blipFill>
        <p:spPr>
          <a:xfrm>
            <a:off x="7134446" y="5959747"/>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19"/>
          <a:stretch>
            <a:fillRect/>
          </a:stretch>
        </p:blipFill>
        <p:spPr>
          <a:xfrm>
            <a:off x="3741125" y="5976966"/>
            <a:ext cx="660204" cy="660204"/>
          </a:xfrm>
          <a:prstGeom prst="rect">
            <a:avLst/>
          </a:prstGeom>
        </p:spPr>
      </p:pic>
    </p:spTree>
    <p:extLst>
      <p:ext uri="{BB962C8B-B14F-4D97-AF65-F5344CB8AC3E}">
        <p14:creationId xmlns:p14="http://schemas.microsoft.com/office/powerpoint/2010/main" val="1378408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Post Migration Considerations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754874"/>
          </a:xfrm>
        </p:spPr>
        <p:txBody>
          <a:bodyPr/>
          <a:lstStyle/>
          <a:p>
            <a:pPr marL="457200" indent="-457200">
              <a:buFont typeface="Arial" panose="020B0604020202020204" pitchFamily="34" charset="0"/>
              <a:buChar char="•"/>
            </a:pPr>
            <a:r>
              <a:rPr lang="en-US"/>
              <a:t>Logins, Agent Jobs, Maintenance  (</a:t>
            </a:r>
            <a:r>
              <a:rPr lang="en-US" err="1">
                <a:hlinkClick r:id="rId3"/>
              </a:rPr>
              <a:t>DBATools</a:t>
            </a:r>
            <a:r>
              <a:rPr lang="en-US"/>
              <a:t>, ADS ) </a:t>
            </a:r>
          </a:p>
          <a:p>
            <a:pPr marL="457200" indent="-457200">
              <a:buFont typeface="Arial" panose="020B0604020202020204" pitchFamily="34" charset="0"/>
              <a:buChar char="•"/>
            </a:pPr>
            <a:r>
              <a:rPr lang="en-US"/>
              <a:t>Performance considerations</a:t>
            </a:r>
          </a:p>
          <a:p>
            <a:pPr marL="457200" indent="-457200">
              <a:buFont typeface="Arial" panose="020B0604020202020204" pitchFamily="34" charset="0"/>
              <a:buChar char="•"/>
            </a:pPr>
            <a:r>
              <a:rPr lang="en-US"/>
              <a:t>Resiliency / BCDR needs met</a:t>
            </a:r>
          </a:p>
          <a:p>
            <a:pPr marL="457200" indent="-457200">
              <a:buFont typeface="Arial" panose="020B0604020202020204" pitchFamily="34" charset="0"/>
              <a:buChar char="•"/>
            </a:pPr>
            <a:r>
              <a:rPr lang="en-US"/>
              <a:t>Monitoring in place </a:t>
            </a:r>
          </a:p>
          <a:p>
            <a:pPr marL="914400" lvl="1" indent="-457200">
              <a:buFont typeface="Arial" panose="020B0604020202020204" pitchFamily="34" charset="0"/>
              <a:buChar char="•"/>
            </a:pPr>
            <a:r>
              <a:rPr lang="en-US">
                <a:hlinkClick r:id="rId4"/>
              </a:rPr>
              <a:t>SQL Insights </a:t>
            </a:r>
            <a:endParaRPr lang="en-US"/>
          </a:p>
          <a:p>
            <a:pPr marL="914400" lvl="1" indent="-457200">
              <a:buFont typeface="Arial" panose="020B0604020202020204" pitchFamily="34" charset="0"/>
              <a:buChar char="•"/>
            </a:pPr>
            <a:r>
              <a:rPr lang="en-US"/>
              <a:t>Azure Monitor (</a:t>
            </a:r>
            <a:r>
              <a:rPr lang="en-US">
                <a:hlinkClick r:id="rId5"/>
              </a:rPr>
              <a:t>Managed Instance</a:t>
            </a:r>
            <a:r>
              <a:rPr lang="en-US"/>
              <a:t> and </a:t>
            </a:r>
            <a:r>
              <a:rPr lang="en-US">
                <a:hlinkClick r:id="rId6"/>
              </a:rPr>
              <a:t>SQL DB</a:t>
            </a:r>
            <a:r>
              <a:rPr lang="en-US"/>
              <a:t>)</a:t>
            </a:r>
          </a:p>
          <a:p>
            <a:endParaRPr lang="en-US"/>
          </a:p>
          <a:p>
            <a:endParaRPr lang="en-US"/>
          </a:p>
        </p:txBody>
      </p:sp>
      <p:pic>
        <p:nvPicPr>
          <p:cNvPr id="5" name="Picture 4">
            <a:hlinkClick r:id="rId7"/>
            <a:extLst>
              <a:ext uri="{FF2B5EF4-FFF2-40B4-BE49-F238E27FC236}">
                <a16:creationId xmlns:a16="http://schemas.microsoft.com/office/drawing/2014/main" id="{7458A078-F404-8F85-9748-E033E472D4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00" y="5143144"/>
            <a:ext cx="3796518" cy="912809"/>
          </a:xfrm>
          <a:prstGeom prst="rect">
            <a:avLst/>
          </a:prstGeom>
        </p:spPr>
      </p:pic>
    </p:spTree>
    <p:extLst>
      <p:ext uri="{BB962C8B-B14F-4D97-AF65-F5344CB8AC3E}">
        <p14:creationId xmlns:p14="http://schemas.microsoft.com/office/powerpoint/2010/main" val="15573680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a:t>Pre-Migration</a:t>
            </a:r>
          </a:p>
          <a:p>
            <a:pPr marL="457200" indent="-457200">
              <a:buFont typeface="Arial" panose="020B0604020202020204" pitchFamily="34" charset="0"/>
              <a:buChar char="•"/>
            </a:pPr>
            <a:r>
              <a:rPr lang="en-US"/>
              <a:t>Migration  </a:t>
            </a:r>
          </a:p>
          <a:p>
            <a:pPr marL="457200" indent="-457200">
              <a:buFont typeface="Arial" panose="020B0604020202020204" pitchFamily="34" charset="0"/>
              <a:buChar char="•"/>
            </a:pPr>
            <a:r>
              <a:rPr lang="en-US"/>
              <a:t>Post-Migration</a:t>
            </a:r>
          </a:p>
          <a:p>
            <a:endParaRPr lang="en-US"/>
          </a:p>
          <a:p>
            <a:endParaRPr lang="en-US"/>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a:t>Helpful Links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6"/>
            <a:ext cx="11018838" cy="3881674"/>
          </a:xfrm>
        </p:spPr>
        <p:txBody>
          <a:bodyPr/>
          <a:lstStyle/>
          <a:p>
            <a:r>
              <a:rPr lang="en-US" sz="1200" b="1"/>
              <a:t>Azure Data Studio &amp; the #ADS Migration Extension: A Powerful Combo for Online #SQL MI Migration Pt 1</a:t>
            </a:r>
          </a:p>
          <a:p>
            <a:r>
              <a:rPr lang="en-US" sz="1200"/>
              <a:t>https://www.youtube.com/watch?v=jsVrACAGyvU&amp;ab_channel=TalesFromTheField</a:t>
            </a:r>
          </a:p>
          <a:p>
            <a:endParaRPr lang="en-US" sz="1200"/>
          </a:p>
          <a:p>
            <a:r>
              <a:rPr lang="en-US" sz="1200" b="1"/>
              <a:t>Azure Data Studio &amp; the #ADS Migration Extension: A Powerful Combo for Online #SQL MI Migration Pt 2</a:t>
            </a:r>
          </a:p>
          <a:p>
            <a:r>
              <a:rPr lang="en-US" sz="1200"/>
              <a:t>https://www.youtube.com/watch?v=rLU8C_YfilU&amp;ab_channel=TalesFromTheField</a:t>
            </a:r>
          </a:p>
          <a:p>
            <a:endParaRPr lang="en-US" sz="1200"/>
          </a:p>
          <a:p>
            <a:r>
              <a:rPr lang="en-US" sz="1200" b="1"/>
              <a:t>Azure Data Studio &amp; the #ADS Migration Extension: A Powerful Combo for Online #SQL MI Migration Pt 3</a:t>
            </a:r>
          </a:p>
          <a:p>
            <a:r>
              <a:rPr lang="en-US" sz="1200"/>
              <a:t>https://www.youtube.com/watch?v=YPOlnv7MW6Y&amp;ab_channel=TalesFromTheField</a:t>
            </a:r>
          </a:p>
          <a:p>
            <a:endParaRPr lang="en-US" sz="1200"/>
          </a:p>
          <a:p>
            <a:r>
              <a:rPr lang="en-US" sz="1200" b="1"/>
              <a:t>Azure Data Studio &amp; the #ADS Migration Extension: A Powerful Combo for Online #SQL MI Migration Pt 4</a:t>
            </a:r>
          </a:p>
          <a:p>
            <a:r>
              <a:rPr lang="en-US" sz="1200"/>
              <a:t>https://www.youtube.com/watch?v=dfpVf8Nc5hw&amp;ab_channel=TalesFromTheField</a:t>
            </a:r>
          </a:p>
          <a:p>
            <a:endParaRPr lang="en-US" sz="1200"/>
          </a:p>
          <a:p>
            <a:r>
              <a:rPr lang="en-US" sz="1200" b="1"/>
              <a:t>Azure SQL Virtual Machine Backup to URL, SEPARATION OF DUTIES</a:t>
            </a:r>
          </a:p>
          <a:p>
            <a:r>
              <a:rPr lang="en-US" sz="1200"/>
              <a:t>https://www.youtube.com/watch?v=IIsEslo2tqw&amp;ab_channel=TalesFromTheField</a:t>
            </a:r>
          </a:p>
          <a:p>
            <a:endParaRPr lang="en-US" sz="1200"/>
          </a:p>
          <a:p>
            <a:r>
              <a:rPr lang="en-US" sz="1200" b="1"/>
              <a:t>Tales From the Field Public </a:t>
            </a:r>
            <a:r>
              <a:rPr lang="en-US" sz="1200" b="1" err="1"/>
              <a:t>Github</a:t>
            </a:r>
            <a:endParaRPr lang="en-US" sz="1200" b="1"/>
          </a:p>
          <a:p>
            <a:r>
              <a:rPr lang="en-US" sz="1200"/>
              <a:t>https://github.com/TalesFromTheField/Team-Presentation/tree/main/2023_SQL_Sat_Orlando/DanTaylor_ADS_Migration_Extension</a:t>
            </a:r>
          </a:p>
          <a:p>
            <a:endParaRPr lang="en-US"/>
          </a:p>
          <a:p>
            <a:endParaRPr lang="en-US"/>
          </a:p>
        </p:txBody>
      </p:sp>
    </p:spTree>
    <p:extLst>
      <p:ext uri="{BB962C8B-B14F-4D97-AF65-F5344CB8AC3E}">
        <p14:creationId xmlns:p14="http://schemas.microsoft.com/office/powerpoint/2010/main" val="17542376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31336910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Thank You!</a:t>
            </a:r>
            <a:endParaRPr lang="en-US"/>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573012"/>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Backup and restore</a:t>
            </a:r>
            <a:endParaRPr lang="en-US"/>
          </a:p>
          <a:p>
            <a:pPr marL="914400" lvl="1" indent="-457200">
              <a:buFont typeface="Arial" panose="020B0604020202020204" pitchFamily="34" charset="0"/>
              <a:buChar char="•"/>
            </a:pPr>
            <a:r>
              <a:rPr lang="en-US"/>
              <a:t>Backup to URL or Migrate Backup file(s) to blob storage</a:t>
            </a:r>
          </a:p>
          <a:p>
            <a:pPr marL="914400" lvl="1" indent="-457200">
              <a:buFont typeface="Arial" panose="020B0604020202020204" pitchFamily="34" charset="0"/>
              <a:buChar char="•"/>
            </a:pPr>
            <a:r>
              <a:rPr lang="en-US"/>
              <a:t>Restore the database via familiar T-SQL commands</a:t>
            </a:r>
          </a:p>
          <a:p>
            <a:pPr marL="914400" lvl="1" indent="-457200">
              <a:buFont typeface="Arial" panose="020B0604020202020204" pitchFamily="34" charset="0"/>
              <a:buChar char="•"/>
            </a:pPr>
            <a:r>
              <a:rPr lang="en-US"/>
              <a:t>Can only restore a full backup when using T-SQL </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721648E4-901B-F8CD-0636-505B457DD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3761736"/>
            <a:ext cx="8056924" cy="1311901"/>
          </a:xfrm>
          <a:prstGeom prst="rect">
            <a:avLst/>
          </a:prstGeom>
        </p:spPr>
      </p:pic>
      <p:pic>
        <p:nvPicPr>
          <p:cNvPr id="11" name="Picture 10">
            <a:extLst>
              <a:ext uri="{FF2B5EF4-FFF2-40B4-BE49-F238E27FC236}">
                <a16:creationId xmlns:a16="http://schemas.microsoft.com/office/drawing/2014/main" id="{1C3E20A0-9ECE-AF3F-022F-EE5C28B4E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200" y="5073637"/>
            <a:ext cx="10172454" cy="1036836"/>
          </a:xfrm>
          <a:prstGeom prst="rect">
            <a:avLst/>
          </a:prstGeom>
        </p:spPr>
      </p:pic>
    </p:spTree>
    <p:extLst>
      <p:ext uri="{BB962C8B-B14F-4D97-AF65-F5344CB8AC3E}">
        <p14:creationId xmlns:p14="http://schemas.microsoft.com/office/powerpoint/2010/main" val="17866990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A0987-DA61-BAFB-7480-FC05DDFC4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495" y="3635524"/>
            <a:ext cx="4417674" cy="2480218"/>
          </a:xfrm>
          <a:prstGeom prst="rect">
            <a:avLst/>
          </a:prstGeom>
        </p:spPr>
      </p:pic>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323987"/>
          </a:xfrm>
        </p:spPr>
        <p:txBody>
          <a:bodyPr/>
          <a:lstStyle/>
          <a:p>
            <a:pPr marL="457200" indent="-457200">
              <a:buFont typeface="Arial" panose="020B0604020202020204" pitchFamily="34" charset="0"/>
              <a:buChar char="•"/>
            </a:pPr>
            <a:r>
              <a:rPr lang="en-US">
                <a:hlinkClick r:id="rId4">
                  <a:extLst>
                    <a:ext uri="{A12FA001-AC4F-418D-AE19-62706E023703}">
                      <ahyp:hlinkClr xmlns:ahyp="http://schemas.microsoft.com/office/drawing/2018/hyperlinkcolor" val="tx"/>
                    </a:ext>
                  </a:extLst>
                </a:hlinkClick>
              </a:rPr>
              <a:t>Log Replay Service (LRS)</a:t>
            </a:r>
            <a:r>
              <a:rPr lang="en-US"/>
              <a:t>  </a:t>
            </a:r>
          </a:p>
          <a:p>
            <a:pPr lvl="1">
              <a:buFont typeface="Arial" panose="020B0604020202020204" pitchFamily="34" charset="0"/>
              <a:buChar char="•"/>
            </a:pPr>
            <a:r>
              <a:rPr lang="en-US"/>
              <a:t>Each LRS instance is for 1 database</a:t>
            </a:r>
          </a:p>
          <a:p>
            <a:pPr lvl="1">
              <a:buFont typeface="Arial" panose="020B0604020202020204" pitchFamily="34" charset="0"/>
              <a:buChar char="•"/>
            </a:pPr>
            <a:r>
              <a:rPr lang="en-US"/>
              <a:t>You can have up to 100 LRS sessions active on a Managed Instance at a time</a:t>
            </a:r>
            <a:br>
              <a:rPr lang="en-US"/>
            </a:br>
            <a:r>
              <a:rPr lang="en-US"/>
              <a:t>LRS accepts Full Backups, Differential Backups, and Log Backups</a:t>
            </a:r>
          </a:p>
          <a:p>
            <a:pPr lvl="1">
              <a:buFont typeface="Arial" panose="020B0604020202020204" pitchFamily="34" charset="0"/>
              <a:buChar char="•"/>
            </a:pPr>
            <a:r>
              <a:rPr lang="en-US"/>
              <a:t>2 ways to setup LRS</a:t>
            </a:r>
          </a:p>
          <a:p>
            <a:pPr lvl="2">
              <a:buFont typeface="Arial" panose="020B0604020202020204" pitchFamily="34" charset="0"/>
              <a:buChar char="•"/>
            </a:pPr>
            <a:r>
              <a:rPr lang="en-US"/>
              <a:t>Autocomplete ( once LRS begins no new backups can be added )</a:t>
            </a:r>
          </a:p>
          <a:p>
            <a:pPr lvl="2">
              <a:buFont typeface="Arial" panose="020B0604020202020204" pitchFamily="34" charset="0"/>
              <a:buChar char="•"/>
            </a:pPr>
            <a:r>
              <a:rPr lang="en-US"/>
              <a:t>Continuous mode is essentially log shipping</a:t>
            </a:r>
          </a:p>
          <a:p>
            <a:pPr lvl="1">
              <a:buFont typeface="Arial" panose="020B0604020202020204" pitchFamily="34" charset="0"/>
              <a:buChar char="•"/>
            </a:pPr>
            <a:r>
              <a:rPr lang="en-US"/>
              <a:t>No GUI currently to setup</a:t>
            </a:r>
          </a:p>
          <a:p>
            <a:pPr marL="457200" indent="-457200">
              <a:buFont typeface="Arial" panose="020B0604020202020204" pitchFamily="34" charset="0"/>
              <a:buChar char="•"/>
            </a:pPr>
            <a:endParaRPr lang="en-US"/>
          </a:p>
        </p:txBody>
      </p:sp>
    </p:spTree>
    <p:extLst>
      <p:ext uri="{BB962C8B-B14F-4D97-AF65-F5344CB8AC3E}">
        <p14:creationId xmlns:p14="http://schemas.microsoft.com/office/powerpoint/2010/main" val="38772176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Managed Instance Link </a:t>
            </a:r>
            <a:r>
              <a:rPr lang="en-US"/>
              <a:t>(Preview for some solutions)</a:t>
            </a:r>
          </a:p>
          <a:p>
            <a:pPr marL="914400" lvl="1" indent="-457200">
              <a:buFont typeface="Arial" panose="020B0604020202020204" pitchFamily="34" charset="0"/>
              <a:buChar char="•"/>
            </a:pPr>
            <a:r>
              <a:rPr lang="en-US"/>
              <a:t>Connects SQL Servers hosted anywhere to SQL Managed Instance</a:t>
            </a:r>
          </a:p>
          <a:p>
            <a:pPr marL="914400" lvl="1" indent="-457200">
              <a:buFont typeface="Arial" panose="020B0604020202020204" pitchFamily="34" charset="0"/>
              <a:buChar char="•"/>
            </a:pPr>
            <a:r>
              <a:rPr lang="en-US"/>
              <a:t>Minimal downtime migration </a:t>
            </a:r>
          </a:p>
          <a:p>
            <a:pPr marL="914400" lvl="1" indent="-457200">
              <a:buFont typeface="Arial" panose="020B0604020202020204" pitchFamily="34" charset="0"/>
              <a:buChar char="•"/>
            </a:pPr>
            <a:r>
              <a:rPr lang="en-US"/>
              <a:t>True online migration to any Managed Instance service tier</a:t>
            </a:r>
          </a:p>
          <a:p>
            <a:pPr marL="914400" lvl="1" indent="-457200">
              <a:buFont typeface="Arial" panose="020B0604020202020204" pitchFamily="34" charset="0"/>
              <a:buChar char="•"/>
            </a:pPr>
            <a:r>
              <a:rPr lang="en-US"/>
              <a:t>Understand limitations   </a:t>
            </a:r>
          </a:p>
          <a:p>
            <a:pPr marL="914400" lvl="1" indent="-457200">
              <a:buFont typeface="Arial" panose="020B0604020202020204" pitchFamily="34" charset="0"/>
              <a:buChar char="•"/>
            </a:pPr>
            <a:endParaRPr lang="en-US"/>
          </a:p>
          <a:p>
            <a:pPr marL="914400" lvl="1" indent="-45720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2B20138D-AA9E-E309-982E-3BB33E863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36" y="4473122"/>
            <a:ext cx="6244074" cy="1725070"/>
          </a:xfrm>
          <a:prstGeom prst="rect">
            <a:avLst/>
          </a:prstGeom>
        </p:spPr>
      </p:pic>
      <p:pic>
        <p:nvPicPr>
          <p:cNvPr id="11" name="Picture 10">
            <a:extLst>
              <a:ext uri="{FF2B5EF4-FFF2-40B4-BE49-F238E27FC236}">
                <a16:creationId xmlns:a16="http://schemas.microsoft.com/office/drawing/2014/main" id="{237E68A9-50AC-89F7-3D81-06FC057160A1}"/>
              </a:ext>
            </a:extLst>
          </p:cNvPr>
          <p:cNvPicPr>
            <a:picLocks noChangeAspect="1"/>
          </p:cNvPicPr>
          <p:nvPr/>
        </p:nvPicPr>
        <p:blipFill>
          <a:blip r:embed="rId5"/>
          <a:stretch>
            <a:fillRect/>
          </a:stretch>
        </p:blipFill>
        <p:spPr>
          <a:xfrm>
            <a:off x="6889268" y="4473122"/>
            <a:ext cx="5042892" cy="1725070"/>
          </a:xfrm>
          <a:prstGeom prst="rect">
            <a:avLst/>
          </a:prstGeom>
        </p:spPr>
      </p:pic>
    </p:spTree>
    <p:extLst>
      <p:ext uri="{BB962C8B-B14F-4D97-AF65-F5344CB8AC3E}">
        <p14:creationId xmlns:p14="http://schemas.microsoft.com/office/powerpoint/2010/main" val="35654816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Azure Data Studio with Azure SQL Migration Extension</a:t>
            </a:r>
            <a:endParaRPr lang="en-US"/>
          </a:p>
          <a:p>
            <a:pPr marL="914400" lvl="1" indent="-457200">
              <a:buFont typeface="Arial" panose="020B0604020202020204" pitchFamily="34" charset="0"/>
              <a:buChar char="•"/>
            </a:pPr>
            <a:r>
              <a:rPr lang="en-US"/>
              <a:t>Migrate to Azure Managed Instance, SQL DB, or SQL Server on Azure Virtual Machine</a:t>
            </a:r>
          </a:p>
          <a:p>
            <a:pPr marL="914400" lvl="1" indent="-457200">
              <a:buFont typeface="Arial" panose="020B0604020202020204" pitchFamily="34" charset="0"/>
              <a:buChar char="•"/>
            </a:pPr>
            <a:r>
              <a:rPr lang="en-US"/>
              <a:t>Step by step wizard: Assessment, Recommendation, Migration</a:t>
            </a:r>
          </a:p>
          <a:p>
            <a:pPr marL="914400" lvl="1" indent="-457200">
              <a:buFont typeface="Arial" panose="020B0604020202020204" pitchFamily="34" charset="0"/>
              <a:buChar char="•"/>
            </a:pPr>
            <a:r>
              <a:rPr lang="en-US"/>
              <a:t>Online and Offline</a:t>
            </a:r>
          </a:p>
          <a:p>
            <a:pPr marL="914400" lvl="1" indent="-457200">
              <a:buFont typeface="Arial" panose="020B0604020202020204" pitchFamily="34" charset="0"/>
              <a:buChar char="•"/>
            </a:pPr>
            <a:r>
              <a:rPr lang="en-US"/>
              <a:t>Powered by Data Migration Service </a:t>
            </a:r>
          </a:p>
          <a:p>
            <a:pPr marL="914400" lvl="1" indent="-457200">
              <a:buFont typeface="Arial" panose="020B0604020202020204" pitchFamily="34" charset="0"/>
              <a:buChar char="•"/>
            </a:pPr>
            <a:r>
              <a:rPr lang="en-US"/>
              <a:t>Leverage self hosted integration runtime to source SQL Server backups on-premises </a:t>
            </a:r>
          </a:p>
          <a:p>
            <a:pPr marL="914400" lvl="1" indent="-457200">
              <a:buFont typeface="Arial" panose="020B0604020202020204" pitchFamily="34" charset="0"/>
              <a:buChar char="•"/>
            </a:pPr>
            <a:r>
              <a:rPr lang="en-US"/>
              <a:t>Automate with PowerShell or Azure CLI (Preview)</a:t>
            </a:r>
          </a:p>
        </p:txBody>
      </p:sp>
      <p:pic>
        <p:nvPicPr>
          <p:cNvPr id="4" name="Picture 3">
            <a:extLst>
              <a:ext uri="{FF2B5EF4-FFF2-40B4-BE49-F238E27FC236}">
                <a16:creationId xmlns:a16="http://schemas.microsoft.com/office/drawing/2014/main" id="{5CBE0C5F-2266-38EF-AD28-6FA1DB9C8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856" y="5123772"/>
            <a:ext cx="4712841" cy="1277028"/>
          </a:xfrm>
          <a:prstGeom prst="rect">
            <a:avLst/>
          </a:prstGeom>
        </p:spPr>
      </p:pic>
    </p:spTree>
    <p:extLst>
      <p:ext uri="{BB962C8B-B14F-4D97-AF65-F5344CB8AC3E}">
        <p14:creationId xmlns:p14="http://schemas.microsoft.com/office/powerpoint/2010/main" val="40648561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a:xfrm>
            <a:off x="584200" y="2123188"/>
            <a:ext cx="9401560" cy="1814086"/>
          </a:xfrm>
        </p:spPr>
        <p:txBody>
          <a:bodyPr>
            <a:normAutofit fontScale="90000"/>
          </a:bodyPr>
          <a:lstStyle/>
          <a:p>
            <a:r>
              <a:rPr lang="en-US"/>
              <a:t>Let’s Dance – Migrate SQL Server to Managed Instance in 60 Minutes or Less</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355847" cy="1326182"/>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Semilight" panose="020B0402040204020203" pitchFamily="34" charset="0"/>
                <a:cs typeface="Segoe UI Semilight" panose="020B0402040204020203" pitchFamily="34" charset="0"/>
              </a:rPr>
              <a:t>@dbabulldog</a:t>
            </a:r>
          </a:p>
          <a:p>
            <a:r>
              <a:rPr lang="en-US" sz="240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datay@microsoft.com</a:t>
            </a:r>
            <a:endParaRPr lang="en-US" sz="2400">
              <a:latin typeface="Segoe UI Semilight" panose="020B0402040204020203" pitchFamily="34" charset="0"/>
              <a:cs typeface="Segoe UI Semilight" panose="020B0402040204020203" pitchFamily="34" charset="0"/>
            </a:endParaRPr>
          </a:p>
          <a:p>
            <a:r>
              <a:rPr lang="en-US" sz="2400">
                <a:latin typeface="Segoe UI Semilight" panose="020B0402040204020203" pitchFamily="34" charset="0"/>
                <a:cs typeface="Segoe UI Semilight" panose="020B0402040204020203" pitchFamily="34" charset="0"/>
              </a:rPr>
              <a:t>https://github.com/dbabulldog-repo/SharedPresentations.git</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dirty="0">
                <a:latin typeface="Segoe UI Semilight"/>
                <a:ea typeface="+mn-ea"/>
                <a:cs typeface="Segoe UI Semilight"/>
              </a:rPr>
              <a:t>Karthik Yella, Microsoft </a:t>
            </a:r>
            <a:endParaRPr lang="en-US" sz="2800" b="1" spc="0">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vert="horz" lIns="0" tIns="0" rIns="0" bIns="0" rtlCol="0" anchor="t">
            <a:noAutofit/>
          </a:bodyPr>
          <a:lstStyle/>
          <a:p>
            <a:pPr marL="457200" indent="-457200">
              <a:buFont typeface="Arial" panose="020B0604020202020204" pitchFamily="34" charset="0"/>
              <a:buChar char="•"/>
            </a:pPr>
            <a:r>
              <a:rPr lang="en-US" sz="2800" dirty="0">
                <a:latin typeface="Segoe UI Semilight"/>
                <a:cs typeface="Segoe UI Semilight"/>
              </a:rPr>
              <a:t>Sr. Azure FastTrack CXP Engineer</a:t>
            </a:r>
          </a:p>
          <a:p>
            <a:pPr marL="457200" indent="-457200">
              <a:buFont typeface="Arial" panose="020B0604020202020204" pitchFamily="34" charset="0"/>
              <a:buChar char="•"/>
            </a:pPr>
            <a:r>
              <a:rPr lang="en-US" sz="2800" dirty="0">
                <a:latin typeface="Segoe UI Semilight"/>
                <a:cs typeface="Segoe UI Semilight"/>
              </a:rPr>
              <a:t>SQL Server 2000 and Beyond</a:t>
            </a:r>
          </a:p>
          <a:p>
            <a:pPr marL="457200" indent="-457200">
              <a:buFont typeface="Arial" panose="020B0604020202020204" pitchFamily="34" charset="0"/>
              <a:buChar char="•"/>
            </a:pPr>
            <a:r>
              <a:rPr lang="en-US" sz="2800" dirty="0">
                <a:latin typeface="Segoe UI Semilight"/>
                <a:cs typeface="Segoe UI Semilight"/>
              </a:rPr>
              <a:t>Sports Fanatic</a:t>
            </a:r>
            <a:endParaRPr lang="en-US" sz="2800" dirty="0">
              <a:latin typeface="Segoe UI Semilight" panose="020B0402040204020203" pitchFamily="34" charset="0"/>
              <a:cs typeface="Segoe UI Semilight" panose="020B0402040204020203" pitchFamily="34" charset="0"/>
            </a:endParaRPr>
          </a:p>
          <a:p>
            <a:pPr marL="457200"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a:p>
            <a:pPr marL="457200" indent="-457200">
              <a:buFont typeface="Arial" panose="020B0604020202020204" pitchFamily="34" charset="0"/>
              <a:buChar char="•"/>
            </a:pPr>
            <a:endParaRPr lang="en-US" sz="280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355847" cy="1326182"/>
          </a:xfrm>
          <a:prstGeom prst="rect">
            <a:avLst/>
          </a:prstGeom>
          <a:noFill/>
        </p:spPr>
        <p:txBody>
          <a:bodyPr vert="horz" lIns="0" tIns="0" rIns="0" bIns="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Semilight"/>
                <a:cs typeface="Segoe UI Semilight"/>
              </a:rPr>
              <a:t>@karthik_yv</a:t>
            </a:r>
          </a:p>
          <a:p>
            <a:r>
              <a:rPr lang="en-US" sz="2400">
                <a:latin typeface="Segoe UI Semilight"/>
                <a:cs typeface="Segoe UI Semilight"/>
                <a:hlinkClick r:id="rId3">
                  <a:extLst>
                    <a:ext uri="{A12FA001-AC4F-418D-AE19-62706E023703}">
                      <ahyp:hlinkClr xmlns:ahyp="http://schemas.microsoft.com/office/drawing/2018/hyperlinkcolor" val="tx"/>
                    </a:ext>
                  </a:extLst>
                </a:hlinkClick>
              </a:rPr>
              <a:t>vyella@microsoft.com</a:t>
            </a:r>
            <a:endParaRPr lang="en-US" sz="2400">
              <a:latin typeface="Segoe UI Semilight"/>
              <a:cs typeface="Segoe UI Semilight"/>
            </a:endParaRPr>
          </a:p>
          <a:p>
            <a:r>
              <a:rPr lang="en-US" sz="2400">
                <a:latin typeface="Segoe UI Semilight"/>
                <a:cs typeface="Segoe UI Semilight"/>
              </a:rPr>
              <a:t>https://github.com/dbabulldog-repo/SharedPresentations.git</a:t>
            </a:r>
          </a:p>
        </p:txBody>
      </p:sp>
    </p:spTree>
    <p:extLst>
      <p:ext uri="{BB962C8B-B14F-4D97-AF65-F5344CB8AC3E}">
        <p14:creationId xmlns:p14="http://schemas.microsoft.com/office/powerpoint/2010/main" val="11412263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41398286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a:t>Our journey to Azure SQL DB / Managed Instance </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a:t>Pre-Migration</a:t>
            </a:r>
          </a:p>
          <a:p>
            <a:pPr marL="457200" indent="-457200">
              <a:buFont typeface="Arial" panose="020B0604020202020204" pitchFamily="34" charset="0"/>
              <a:buChar char="•"/>
            </a:pPr>
            <a:r>
              <a:rPr lang="en-US"/>
              <a:t>Migration  </a:t>
            </a:r>
          </a:p>
          <a:p>
            <a:pPr marL="457200" indent="-457200">
              <a:buFont typeface="Arial" panose="020B0604020202020204" pitchFamily="34" charset="0"/>
              <a:buChar char="•"/>
            </a:pPr>
            <a:r>
              <a:rPr lang="en-US"/>
              <a:t>Post-Migration</a:t>
            </a:r>
          </a:p>
          <a:p>
            <a:endParaRPr lang="en-US"/>
          </a:p>
          <a:p>
            <a:endParaRPr lang="en-US"/>
          </a:p>
        </p:txBody>
      </p:sp>
      <p:pic>
        <p:nvPicPr>
          <p:cNvPr id="4" name="Picture 3">
            <a:extLst>
              <a:ext uri="{FF2B5EF4-FFF2-40B4-BE49-F238E27FC236}">
                <a16:creationId xmlns:a16="http://schemas.microsoft.com/office/drawing/2014/main" id="{4AD11BC0-D28F-1337-EFD1-222A5FAF4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638" y="1844675"/>
            <a:ext cx="2057400" cy="2743200"/>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a:t>Pre-Migration</a:t>
            </a:r>
          </a:p>
        </p:txBody>
      </p:sp>
    </p:spTree>
    <p:extLst>
      <p:ext uri="{BB962C8B-B14F-4D97-AF65-F5344CB8AC3E}">
        <p14:creationId xmlns:p14="http://schemas.microsoft.com/office/powerpoint/2010/main" val="1875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Things we should consider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533275"/>
          </a:xfrm>
        </p:spPr>
        <p:txBody>
          <a:bodyPr/>
          <a:lstStyle/>
          <a:p>
            <a:pPr marL="457200" indent="-457200">
              <a:buFont typeface="Arial" panose="020B0604020202020204" pitchFamily="34" charset="0"/>
              <a:buChar char="•"/>
            </a:pPr>
            <a:r>
              <a:rPr lang="en-US"/>
              <a:t>Current and Expected size of Database</a:t>
            </a:r>
          </a:p>
          <a:p>
            <a:pPr marL="457200" indent="-457200">
              <a:buFont typeface="Arial" panose="020B0604020202020204" pitchFamily="34" charset="0"/>
              <a:buChar char="•"/>
            </a:pPr>
            <a:r>
              <a:rPr lang="en-US"/>
              <a:t>Performance considerations / Workload</a:t>
            </a:r>
          </a:p>
          <a:p>
            <a:pPr marL="457200" indent="-457200">
              <a:buFont typeface="Arial" panose="020B0604020202020204" pitchFamily="34" charset="0"/>
              <a:buChar char="•"/>
            </a:pPr>
            <a:r>
              <a:rPr lang="en-US"/>
              <a:t>SLA / RPO / RTO</a:t>
            </a:r>
          </a:p>
          <a:p>
            <a:pPr marL="457200" indent="-457200">
              <a:buFont typeface="Arial" panose="020B0604020202020204" pitchFamily="34" charset="0"/>
              <a:buChar char="•"/>
            </a:pPr>
            <a:r>
              <a:rPr lang="en-US"/>
              <a:t>BCDR considerations</a:t>
            </a:r>
          </a:p>
          <a:p>
            <a:pPr marL="457200" indent="-457200">
              <a:buFont typeface="Arial" panose="020B0604020202020204" pitchFamily="34" charset="0"/>
              <a:buChar char="•"/>
            </a:pPr>
            <a:r>
              <a:rPr lang="en-US"/>
              <a:t>Instance / Database dependencies </a:t>
            </a:r>
          </a:p>
          <a:p>
            <a:endParaRPr lang="en-US"/>
          </a:p>
          <a:p>
            <a:endParaRPr lang="en-US"/>
          </a:p>
        </p:txBody>
      </p:sp>
      <p:pic>
        <p:nvPicPr>
          <p:cNvPr id="5" name="Picture 4">
            <a:extLst>
              <a:ext uri="{FF2B5EF4-FFF2-40B4-BE49-F238E27FC236}">
                <a16:creationId xmlns:a16="http://schemas.microsoft.com/office/drawing/2014/main" id="{A5F26C68-766F-6ED6-466B-888A4455B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024" y="1844674"/>
            <a:ext cx="5289533" cy="4160855"/>
          </a:xfrm>
          <a:prstGeom prst="rect">
            <a:avLst/>
          </a:prstGeom>
        </p:spPr>
      </p:pic>
      <p:sp>
        <p:nvSpPr>
          <p:cNvPr id="9" name="TextBox 8">
            <a:extLst>
              <a:ext uri="{FF2B5EF4-FFF2-40B4-BE49-F238E27FC236}">
                <a16:creationId xmlns:a16="http://schemas.microsoft.com/office/drawing/2014/main" id="{96BED7DE-4FC4-7EBE-3FA3-834D3AC8C352}"/>
              </a:ext>
            </a:extLst>
          </p:cNvPr>
          <p:cNvSpPr txBox="1"/>
          <p:nvPr/>
        </p:nvSpPr>
        <p:spPr>
          <a:xfrm>
            <a:off x="6527024" y="6005529"/>
            <a:ext cx="2554014" cy="369332"/>
          </a:xfrm>
          <a:prstGeom prst="rect">
            <a:avLst/>
          </a:prstGeom>
          <a:noFill/>
        </p:spPr>
        <p:txBody>
          <a:bodyPr wrap="square">
            <a:spAutoFit/>
          </a:bodyPr>
          <a:lstStyle/>
          <a:p>
            <a:r>
              <a:rPr lang="en-US">
                <a:solidFill>
                  <a:schemeClr val="accent1"/>
                </a:solidFill>
              </a:rPr>
              <a:t>https://bit.ly/3BTTeFn</a:t>
            </a:r>
          </a:p>
        </p:txBody>
      </p:sp>
    </p:spTree>
    <p:extLst>
      <p:ext uri="{BB962C8B-B14F-4D97-AF65-F5344CB8AC3E}">
        <p14:creationId xmlns:p14="http://schemas.microsoft.com/office/powerpoint/2010/main" val="1735726305"/>
      </p:ext>
    </p:extLst>
  </p:cSld>
  <p:clrMapOvr>
    <a:masterClrMapping/>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3681</Words>
  <Application>Microsoft Office PowerPoint</Application>
  <PresentationFormat>Widescreen</PresentationFormat>
  <Paragraphs>421</Paragraphs>
  <Slides>28</Slides>
  <Notes>23</Notes>
  <HiddenSlides>5</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28</vt:i4>
      </vt:variant>
    </vt:vector>
  </HeadingPairs>
  <TitlesOfParts>
    <vt:vector size="43" baseType="lpstr">
      <vt:lpstr>Arial</vt:lpstr>
      <vt:lpstr>Berlin Sans FB</vt:lpstr>
      <vt:lpstr>Calibri</vt:lpstr>
      <vt:lpstr>Calibri Light</vt:lpstr>
      <vt:lpstr>Consolas</vt:lpstr>
      <vt:lpstr>Segoe UI</vt:lpstr>
      <vt:lpstr>Segoe UI Semibold</vt:lpstr>
      <vt:lpstr>Segoe UI Semilight</vt:lpstr>
      <vt:lpstr>SegoeUI</vt:lpstr>
      <vt:lpstr>Wingdings</vt:lpstr>
      <vt:lpstr>1_White Template</vt:lpstr>
      <vt:lpstr>Office Theme</vt:lpstr>
      <vt:lpstr>1_Office Theme</vt:lpstr>
      <vt:lpstr>2_White Template</vt:lpstr>
      <vt:lpstr>3_Office Theme</vt:lpstr>
      <vt:lpstr>PowerPoint Presentation</vt:lpstr>
      <vt:lpstr>PowerPoint Presentation</vt:lpstr>
      <vt:lpstr>Let’s Dance – Migrate SQL Server to Managed Instance in 60 Minutes or Less</vt:lpstr>
      <vt:lpstr>Daniel Taylor, Microsoft </vt:lpstr>
      <vt:lpstr>Karthik Yella, Microsoft </vt:lpstr>
      <vt:lpstr>PowerPoint Presentation</vt:lpstr>
      <vt:lpstr>Our journey to Azure SQL DB / Managed Instance </vt:lpstr>
      <vt:lpstr>Pre-Migration</vt:lpstr>
      <vt:lpstr>Things we should consider</vt:lpstr>
      <vt:lpstr>Choosing our target </vt:lpstr>
      <vt:lpstr>Tools to help choose our target</vt:lpstr>
      <vt:lpstr>ADS SQL Migration to Managed Instance</vt:lpstr>
      <vt:lpstr>Demo: Examine Backups Demo : Compatibility check  Demo : SKU recommendation Demo : Create Data Migration Service</vt:lpstr>
      <vt:lpstr>Migration to Azure Managed Instance (MI)</vt:lpstr>
      <vt:lpstr>Migration to Azure Managed Instance (MI)</vt:lpstr>
      <vt:lpstr> Azure SQL Migration extension for Azure Data Studio </vt:lpstr>
      <vt:lpstr>ADS SQL Migration to Managed Instance</vt:lpstr>
      <vt:lpstr>Demo : Migration (Online/Offline) Demo : Monitor and Cutover of Migration </vt:lpstr>
      <vt:lpstr>Post-Migration</vt:lpstr>
      <vt:lpstr>Post Migration Considerations</vt:lpstr>
      <vt:lpstr>Where did our journey take us?</vt:lpstr>
      <vt:lpstr>Helpful Links</vt:lpstr>
      <vt:lpstr>PowerPoint Presentation</vt:lpstr>
      <vt:lpstr>Questions ?</vt:lpstr>
      <vt:lpstr>Migration to Azure Managed Instance (MI)</vt:lpstr>
      <vt:lpstr>Migration to Azure Managed Instance (MI)</vt:lpstr>
      <vt:lpstr>Migration to Azure Managed Instance (MI)</vt:lpstr>
      <vt:lpstr>Migration to Azure Managed Instance (MI)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1</cp:revision>
  <dcterms:created xsi:type="dcterms:W3CDTF">2022-08-27T12:18:21Z</dcterms:created>
  <dcterms:modified xsi:type="dcterms:W3CDTF">2023-10-07T02:33:47Z</dcterms:modified>
</cp:coreProperties>
</file>